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 id="2147483691" r:id="rId2"/>
    <p:sldMasterId id="2147483704" r:id="rId3"/>
    <p:sldMasterId id="2147483716" r:id="rId4"/>
    <p:sldMasterId id="2147483728" r:id="rId5"/>
    <p:sldMasterId id="2147483740" r:id="rId6"/>
    <p:sldMasterId id="2147483752" r:id="rId7"/>
    <p:sldMasterId id="2147483764" r:id="rId8"/>
    <p:sldMasterId id="2147483778" r:id="rId9"/>
    <p:sldMasterId id="2147483790" r:id="rId10"/>
    <p:sldMasterId id="2147483802" r:id="rId11"/>
    <p:sldMasterId id="2147483814" r:id="rId12"/>
  </p:sldMasterIdLst>
  <p:notesMasterIdLst>
    <p:notesMasterId r:id="rId77"/>
  </p:notesMasterIdLst>
  <p:sldIdLst>
    <p:sldId id="1060" r:id="rId13"/>
    <p:sldId id="1027" r:id="rId14"/>
    <p:sldId id="1028" r:id="rId15"/>
    <p:sldId id="1061" r:id="rId16"/>
    <p:sldId id="1065" r:id="rId17"/>
    <p:sldId id="1066" r:id="rId18"/>
    <p:sldId id="1063" r:id="rId19"/>
    <p:sldId id="1067" r:id="rId20"/>
    <p:sldId id="1068" r:id="rId21"/>
    <p:sldId id="1062" r:id="rId22"/>
    <p:sldId id="990" r:id="rId23"/>
    <p:sldId id="884" r:id="rId24"/>
    <p:sldId id="1034" r:id="rId25"/>
    <p:sldId id="991" r:id="rId26"/>
    <p:sldId id="1024" r:id="rId27"/>
    <p:sldId id="993" r:id="rId28"/>
    <p:sldId id="1055" r:id="rId29"/>
    <p:sldId id="1037" r:id="rId30"/>
    <p:sldId id="1069" r:id="rId31"/>
    <p:sldId id="975" r:id="rId32"/>
    <p:sldId id="1059" r:id="rId33"/>
    <p:sldId id="1041" r:id="rId34"/>
    <p:sldId id="1070" r:id="rId35"/>
    <p:sldId id="1071" r:id="rId36"/>
    <p:sldId id="1072" r:id="rId37"/>
    <p:sldId id="1073" r:id="rId38"/>
    <p:sldId id="1074" r:id="rId39"/>
    <p:sldId id="985" r:id="rId40"/>
    <p:sldId id="923" r:id="rId41"/>
    <p:sldId id="924" r:id="rId42"/>
    <p:sldId id="1002" r:id="rId43"/>
    <p:sldId id="922" r:id="rId44"/>
    <p:sldId id="925" r:id="rId45"/>
    <p:sldId id="1046" r:id="rId46"/>
    <p:sldId id="1047" r:id="rId47"/>
    <p:sldId id="1048" r:id="rId48"/>
    <p:sldId id="1075" r:id="rId49"/>
    <p:sldId id="1082" r:id="rId50"/>
    <p:sldId id="1078" r:id="rId51"/>
    <p:sldId id="1076" r:id="rId52"/>
    <p:sldId id="1077" r:id="rId53"/>
    <p:sldId id="1079" r:id="rId54"/>
    <p:sldId id="1080" r:id="rId55"/>
    <p:sldId id="1086" r:id="rId56"/>
    <p:sldId id="1088" r:id="rId57"/>
    <p:sldId id="1087" r:id="rId58"/>
    <p:sldId id="1091" r:id="rId59"/>
    <p:sldId id="1090" r:id="rId60"/>
    <p:sldId id="1089" r:id="rId61"/>
    <p:sldId id="1092" r:id="rId62"/>
    <p:sldId id="1093" r:id="rId63"/>
    <p:sldId id="1094" r:id="rId64"/>
    <p:sldId id="1095" r:id="rId65"/>
    <p:sldId id="1099" r:id="rId66"/>
    <p:sldId id="1098" r:id="rId67"/>
    <p:sldId id="1097" r:id="rId68"/>
    <p:sldId id="1096" r:id="rId69"/>
    <p:sldId id="1084" r:id="rId70"/>
    <p:sldId id="1100" r:id="rId71"/>
    <p:sldId id="1101" r:id="rId72"/>
    <p:sldId id="1102" r:id="rId73"/>
    <p:sldId id="1103" r:id="rId74"/>
    <p:sldId id="1036" r:id="rId75"/>
    <p:sldId id="1083" r:id="rId76"/>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42" autoAdjust="0"/>
    <p:restoredTop sz="98004" autoAdjust="0"/>
  </p:normalViewPr>
  <p:slideViewPr>
    <p:cSldViewPr>
      <p:cViewPr varScale="1">
        <p:scale>
          <a:sx n="59" d="100"/>
          <a:sy n="59" d="100"/>
        </p:scale>
        <p:origin x="809" y="29"/>
      </p:cViewPr>
      <p:guideLst>
        <p:guide orient="horz" pos="2160"/>
        <p:guide pos="2880"/>
      </p:guideLst>
    </p:cSldViewPr>
  </p:slideViewPr>
  <p:notesTextViewPr>
    <p:cViewPr>
      <p:scale>
        <a:sx n="1" d="1"/>
        <a:sy n="1" d="1"/>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16" Type="http://schemas.openxmlformats.org/officeDocument/2006/relationships/slide" Target="slides/slide4.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49.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7" Type="http://schemas.openxmlformats.org/officeDocument/2006/relationships/slideMaster" Target="slideMasters/slideMaster7.xml"/><Relationship Id="rId71" Type="http://schemas.openxmlformats.org/officeDocument/2006/relationships/slide" Target="slides/slide59.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D532CEB9-D9F5-43F1-9016-D7D8767B6F3F}" type="datetimeFigureOut">
              <a:rPr lang="en-US" smtClean="0"/>
              <a:t>4/30/2016</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314CF3A1-EBB8-450B-B11C-6C64F59B7B4B}" type="slidenum">
              <a:rPr lang="en-US" smtClean="0"/>
              <a:t>‹#›</a:t>
            </a:fld>
            <a:endParaRPr lang="en-US" dirty="0"/>
          </a:p>
        </p:txBody>
      </p:sp>
    </p:spTree>
    <p:extLst>
      <p:ext uri="{BB962C8B-B14F-4D97-AF65-F5344CB8AC3E}">
        <p14:creationId xmlns:p14="http://schemas.microsoft.com/office/powerpoint/2010/main" val="2520254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p:spPr>
        <p:txBody>
          <a:bodyPr/>
          <a:lstStyle/>
          <a:p>
            <a:pPr eaLnBrk="1" hangingPunct="1">
              <a:spcBef>
                <a:spcPct val="0"/>
              </a:spcBef>
            </a:pPr>
            <a:endParaRPr lang="en-US" dirty="0" smtClean="0">
              <a:ea typeface="ＭＳ Ｐゴシック" pitchFamily="34" charset="-128"/>
            </a:endParaRPr>
          </a:p>
        </p:txBody>
      </p:sp>
      <p:sp>
        <p:nvSpPr>
          <p:cNvPr id="134148" name="Slide Number Placeholder 3"/>
          <p:cNvSpPr>
            <a:spLocks noGrp="1"/>
          </p:cNvSpPr>
          <p:nvPr>
            <p:ph type="sldNum" sz="quarter" idx="5"/>
          </p:nvPr>
        </p:nvSpPr>
        <p:spPr>
          <a:noFill/>
        </p:spPr>
        <p:txBody>
          <a:bodyPr/>
          <a:lstStyle>
            <a:lvl1pPr defTabSz="966608">
              <a:defRPr sz="1400">
                <a:solidFill>
                  <a:schemeClr val="tx1"/>
                </a:solidFill>
                <a:latin typeface="Times New Roman" pitchFamily="18" charset="0"/>
                <a:ea typeface="ＭＳ Ｐゴシック" pitchFamily="34" charset="-128"/>
              </a:defRPr>
            </a:lvl1pPr>
            <a:lvl2pPr marL="742810" indent="-285697" defTabSz="966608">
              <a:defRPr sz="1400">
                <a:solidFill>
                  <a:schemeClr val="tx1"/>
                </a:solidFill>
                <a:latin typeface="Times New Roman" pitchFamily="18" charset="0"/>
                <a:ea typeface="ＭＳ Ｐゴシック" pitchFamily="34" charset="-128"/>
              </a:defRPr>
            </a:lvl2pPr>
            <a:lvl3pPr marL="1142787" indent="-228558" defTabSz="966608">
              <a:defRPr sz="1400">
                <a:solidFill>
                  <a:schemeClr val="tx1"/>
                </a:solidFill>
                <a:latin typeface="Times New Roman" pitchFamily="18" charset="0"/>
                <a:ea typeface="ＭＳ Ｐゴシック" pitchFamily="34" charset="-128"/>
              </a:defRPr>
            </a:lvl3pPr>
            <a:lvl4pPr marL="1599902" indent="-228558" defTabSz="966608">
              <a:defRPr sz="1400">
                <a:solidFill>
                  <a:schemeClr val="tx1"/>
                </a:solidFill>
                <a:latin typeface="Times New Roman" pitchFamily="18" charset="0"/>
                <a:ea typeface="ＭＳ Ｐゴシック" pitchFamily="34" charset="-128"/>
              </a:defRPr>
            </a:lvl4pPr>
            <a:lvl5pPr marL="2057017" indent="-228558" defTabSz="966608">
              <a:defRPr sz="1400">
                <a:solidFill>
                  <a:schemeClr val="tx1"/>
                </a:solidFill>
                <a:latin typeface="Times New Roman" pitchFamily="18" charset="0"/>
                <a:ea typeface="ＭＳ Ｐゴシック" pitchFamily="34" charset="-128"/>
              </a:defRPr>
            </a:lvl5pPr>
            <a:lvl6pPr marL="2514132" indent="-228558" defTabSz="966608" eaLnBrk="0" fontAlgn="base" hangingPunct="0">
              <a:spcBef>
                <a:spcPct val="0"/>
              </a:spcBef>
              <a:spcAft>
                <a:spcPct val="0"/>
              </a:spcAft>
              <a:defRPr sz="1400">
                <a:solidFill>
                  <a:schemeClr val="tx1"/>
                </a:solidFill>
                <a:latin typeface="Times New Roman" pitchFamily="18" charset="0"/>
                <a:ea typeface="ＭＳ Ｐゴシック" pitchFamily="34" charset="-128"/>
              </a:defRPr>
            </a:lvl6pPr>
            <a:lvl7pPr marL="2971248" indent="-228558" defTabSz="966608" eaLnBrk="0" fontAlgn="base" hangingPunct="0">
              <a:spcBef>
                <a:spcPct val="0"/>
              </a:spcBef>
              <a:spcAft>
                <a:spcPct val="0"/>
              </a:spcAft>
              <a:defRPr sz="1400">
                <a:solidFill>
                  <a:schemeClr val="tx1"/>
                </a:solidFill>
                <a:latin typeface="Times New Roman" pitchFamily="18" charset="0"/>
                <a:ea typeface="ＭＳ Ｐゴシック" pitchFamily="34" charset="-128"/>
              </a:defRPr>
            </a:lvl7pPr>
            <a:lvl8pPr marL="3428360" indent="-228558" defTabSz="966608" eaLnBrk="0" fontAlgn="base" hangingPunct="0">
              <a:spcBef>
                <a:spcPct val="0"/>
              </a:spcBef>
              <a:spcAft>
                <a:spcPct val="0"/>
              </a:spcAft>
              <a:defRPr sz="1400">
                <a:solidFill>
                  <a:schemeClr val="tx1"/>
                </a:solidFill>
                <a:latin typeface="Times New Roman" pitchFamily="18" charset="0"/>
                <a:ea typeface="ＭＳ Ｐゴシック" pitchFamily="34" charset="-128"/>
              </a:defRPr>
            </a:lvl8pPr>
            <a:lvl9pPr marL="3885477" indent="-228558" defTabSz="966608" eaLnBrk="0" fontAlgn="base" hangingPunct="0">
              <a:spcBef>
                <a:spcPct val="0"/>
              </a:spcBef>
              <a:spcAft>
                <a:spcPct val="0"/>
              </a:spcAft>
              <a:defRPr sz="1400">
                <a:solidFill>
                  <a:schemeClr val="tx1"/>
                </a:solidFill>
                <a:latin typeface="Times New Roman" pitchFamily="18" charset="0"/>
                <a:ea typeface="ＭＳ Ｐゴシック" pitchFamily="34" charset="-128"/>
              </a:defRPr>
            </a:lvl9pPr>
          </a:lstStyle>
          <a:p>
            <a:pPr eaLnBrk="1" hangingPunct="1"/>
            <a:fld id="{51BF6F49-1E23-49B3-83DE-DEDEE213032A}" type="slidenum">
              <a:rPr lang="en-US" sz="1300"/>
              <a:pPr eaLnBrk="1" hangingPunct="1"/>
              <a:t>1</a:t>
            </a:fld>
            <a:endParaRPr lang="en-US" sz="1300" dirty="0"/>
          </a:p>
        </p:txBody>
      </p:sp>
    </p:spTree>
    <p:extLst>
      <p:ext uri="{BB962C8B-B14F-4D97-AF65-F5344CB8AC3E}">
        <p14:creationId xmlns:p14="http://schemas.microsoft.com/office/powerpoint/2010/main" val="20906925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4782EB-4FAA-490E-8F2D-179336FF04BD}" type="slidenum">
              <a:rPr lang="en-US" smtClean="0"/>
              <a:pPr/>
              <a:t>13</a:t>
            </a:fld>
            <a:endParaRPr lang="en-US" dirty="0"/>
          </a:p>
        </p:txBody>
      </p:sp>
    </p:spTree>
    <p:extLst>
      <p:ext uri="{BB962C8B-B14F-4D97-AF65-F5344CB8AC3E}">
        <p14:creationId xmlns:p14="http://schemas.microsoft.com/office/powerpoint/2010/main" val="6119996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8465F0-2CD9-4A4D-9D59-B64681B4FDEF}" type="slidenum">
              <a:rPr lang="en-US"/>
              <a:pPr/>
              <a:t>22</a:t>
            </a:fld>
            <a:endParaRPr lang="en-US" dirty="0"/>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a:xfrm>
            <a:off x="975360" y="4560570"/>
            <a:ext cx="5364480" cy="4320540"/>
          </a:xfrm>
        </p:spPr>
        <p:txBody>
          <a:bodyPr/>
          <a:lstStyle/>
          <a:p>
            <a:pPr marL="120813" indent="-120813">
              <a:buFontTx/>
              <a:buChar char="•"/>
            </a:pPr>
            <a:r>
              <a:rPr lang="en-US" dirty="0"/>
              <a:t>This cartoon illustrates what assessment is really about.</a:t>
            </a:r>
          </a:p>
          <a:p>
            <a:pPr marL="120813" indent="-120813">
              <a:buFontTx/>
              <a:buChar char="•"/>
            </a:pPr>
            <a:r>
              <a:rPr lang="en-US" dirty="0"/>
              <a:t>Each student develops some concept of mathematics is.  Our jobs as 	teachers and administrators is to figure out what is going on in our students heads.</a:t>
            </a:r>
          </a:p>
          <a:p>
            <a:pPr marL="120813" indent="-120813">
              <a:buFontTx/>
              <a:buChar char="•"/>
            </a:pPr>
            <a:r>
              <a:rPr lang="en-US" dirty="0"/>
              <a:t>What do they really understand about mathematics? Unfortunately we can’t just open up the kid’s head and look.</a:t>
            </a:r>
          </a:p>
          <a:p>
            <a:pPr marL="120813" indent="-120813">
              <a:buFontTx/>
              <a:buChar char="•"/>
            </a:pPr>
            <a:r>
              <a:rPr lang="en-US" dirty="0"/>
              <a:t>We are restricted to look at visible and tangible evidence---what they say and do.  In classrooms, we have a wide variety of evidence available for us. </a:t>
            </a:r>
          </a:p>
          <a:p>
            <a:pPr marL="120813" indent="-120813">
              <a:buFontTx/>
              <a:buChar char="•"/>
            </a:pPr>
            <a:r>
              <a:rPr lang="en-US" dirty="0"/>
              <a:t>At the district level, we are often stuck with what kids actually do, often on on-demand types of test.</a:t>
            </a:r>
          </a:p>
          <a:p>
            <a:pPr marL="120813" indent="-120813">
              <a:buFontTx/>
              <a:buChar char="•"/>
            </a:pPr>
            <a:r>
              <a:rPr lang="en-US" dirty="0"/>
              <a:t>A critical question is how good are our inferences?  To what extent are we actually developing a accurate perception of what kids actually know?</a:t>
            </a:r>
          </a:p>
          <a:p>
            <a:pPr marL="120813" indent="-120813">
              <a:buFontTx/>
              <a:buChar char="•"/>
            </a:pPr>
            <a:r>
              <a:rPr lang="en-US" dirty="0"/>
              <a:t>This is what we are call </a:t>
            </a:r>
            <a:r>
              <a:rPr lang="en-US" u="sng" dirty="0"/>
              <a:t>valid inferences</a:t>
            </a:r>
            <a:r>
              <a:rPr lang="en-US" dirty="0"/>
              <a:t>.  We are making inferences of what children know when our idea of what they know matches, as well as possible, to what they actually understand.  We never want to assume that they know something that they don’t, and we also don’t want to assume that they don’t know something that they do.</a:t>
            </a:r>
          </a:p>
          <a:p>
            <a:pPr marL="120813" indent="-120813"/>
            <a:endParaRPr lang="en-US" dirty="0"/>
          </a:p>
        </p:txBody>
      </p:sp>
    </p:spTree>
    <p:extLst>
      <p:ext uri="{BB962C8B-B14F-4D97-AF65-F5344CB8AC3E}">
        <p14:creationId xmlns:p14="http://schemas.microsoft.com/office/powerpoint/2010/main" val="26806344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p:spPr>
        <p:txBody>
          <a:bodyPr/>
          <a:lstStyle/>
          <a:p>
            <a:endParaRPr lang="en-US" altLang="en-US" smtClean="0"/>
          </a:p>
        </p:txBody>
      </p:sp>
      <p:sp>
        <p:nvSpPr>
          <p:cNvPr id="110596" name="Slide Number Placeholder 3"/>
          <p:cNvSpPr>
            <a:spLocks noGrp="1"/>
          </p:cNvSpPr>
          <p:nvPr>
            <p:ph type="sldNum" sz="quarter" idx="5"/>
          </p:nvPr>
        </p:nvSpPr>
        <p:spPr>
          <a:noFill/>
        </p:spPr>
        <p:txBody>
          <a:bodyPr/>
          <a:lstStyle>
            <a:lvl1pPr defTabSz="966702" eaLnBrk="0" hangingPunct="0">
              <a:defRPr sz="1400">
                <a:solidFill>
                  <a:schemeClr val="tx1"/>
                </a:solidFill>
                <a:latin typeface="Times New Roman" pitchFamily="18" charset="0"/>
                <a:ea typeface="MS PGothic" pitchFamily="34" charset="-128"/>
              </a:defRPr>
            </a:lvl1pPr>
            <a:lvl2pPr marL="742883" indent="-285725" defTabSz="966702" eaLnBrk="0" hangingPunct="0">
              <a:defRPr sz="1400">
                <a:solidFill>
                  <a:schemeClr val="tx1"/>
                </a:solidFill>
                <a:latin typeface="Times New Roman" pitchFamily="18" charset="0"/>
                <a:ea typeface="MS PGothic" pitchFamily="34" charset="-128"/>
              </a:defRPr>
            </a:lvl2pPr>
            <a:lvl3pPr marL="1142898" indent="-228580" defTabSz="966702" eaLnBrk="0" hangingPunct="0">
              <a:defRPr sz="1400">
                <a:solidFill>
                  <a:schemeClr val="tx1"/>
                </a:solidFill>
                <a:latin typeface="Times New Roman" pitchFamily="18" charset="0"/>
                <a:ea typeface="MS PGothic" pitchFamily="34" charset="-128"/>
              </a:defRPr>
            </a:lvl3pPr>
            <a:lvl4pPr marL="1600057" indent="-228580" defTabSz="966702" eaLnBrk="0" hangingPunct="0">
              <a:defRPr sz="1400">
                <a:solidFill>
                  <a:schemeClr val="tx1"/>
                </a:solidFill>
                <a:latin typeface="Times New Roman" pitchFamily="18" charset="0"/>
                <a:ea typeface="MS PGothic" pitchFamily="34" charset="-128"/>
              </a:defRPr>
            </a:lvl4pPr>
            <a:lvl5pPr marL="2057217" indent="-228580" defTabSz="966702" eaLnBrk="0" hangingPunct="0">
              <a:defRPr sz="1400">
                <a:solidFill>
                  <a:schemeClr val="tx1"/>
                </a:solidFill>
                <a:latin typeface="Times New Roman" pitchFamily="18" charset="0"/>
                <a:ea typeface="MS PGothic" pitchFamily="34" charset="-128"/>
              </a:defRPr>
            </a:lvl5pPr>
            <a:lvl6pPr marL="2514376" indent="-228580" defTabSz="966702" eaLnBrk="0" fontAlgn="base" hangingPunct="0">
              <a:spcBef>
                <a:spcPct val="0"/>
              </a:spcBef>
              <a:spcAft>
                <a:spcPct val="0"/>
              </a:spcAft>
              <a:defRPr sz="1400">
                <a:solidFill>
                  <a:schemeClr val="tx1"/>
                </a:solidFill>
                <a:latin typeface="Times New Roman" pitchFamily="18" charset="0"/>
                <a:ea typeface="MS PGothic" pitchFamily="34" charset="-128"/>
              </a:defRPr>
            </a:lvl6pPr>
            <a:lvl7pPr marL="2971536" indent="-228580" defTabSz="966702" eaLnBrk="0" fontAlgn="base" hangingPunct="0">
              <a:spcBef>
                <a:spcPct val="0"/>
              </a:spcBef>
              <a:spcAft>
                <a:spcPct val="0"/>
              </a:spcAft>
              <a:defRPr sz="1400">
                <a:solidFill>
                  <a:schemeClr val="tx1"/>
                </a:solidFill>
                <a:latin typeface="Times New Roman" pitchFamily="18" charset="0"/>
                <a:ea typeface="MS PGothic" pitchFamily="34" charset="-128"/>
              </a:defRPr>
            </a:lvl7pPr>
            <a:lvl8pPr marL="3428694" indent="-228580" defTabSz="966702" eaLnBrk="0" fontAlgn="base" hangingPunct="0">
              <a:spcBef>
                <a:spcPct val="0"/>
              </a:spcBef>
              <a:spcAft>
                <a:spcPct val="0"/>
              </a:spcAft>
              <a:defRPr sz="1400">
                <a:solidFill>
                  <a:schemeClr val="tx1"/>
                </a:solidFill>
                <a:latin typeface="Times New Roman" pitchFamily="18" charset="0"/>
                <a:ea typeface="MS PGothic" pitchFamily="34" charset="-128"/>
              </a:defRPr>
            </a:lvl8pPr>
            <a:lvl9pPr marL="3885854" indent="-228580" defTabSz="966702" eaLnBrk="0" fontAlgn="base" hangingPunct="0">
              <a:spcBef>
                <a:spcPct val="0"/>
              </a:spcBef>
              <a:spcAft>
                <a:spcPct val="0"/>
              </a:spcAft>
              <a:defRPr sz="1400">
                <a:solidFill>
                  <a:schemeClr val="tx1"/>
                </a:solidFill>
                <a:latin typeface="Times New Roman" pitchFamily="18" charset="0"/>
                <a:ea typeface="MS PGothic" pitchFamily="34" charset="-128"/>
              </a:defRPr>
            </a:lvl9pPr>
          </a:lstStyle>
          <a:p>
            <a:fld id="{AABACE7E-1C6A-4C05-8B87-842765055AAA}" type="slidenum">
              <a:rPr lang="en-US" altLang="en-US" sz="1300">
                <a:latin typeface="Arial" pitchFamily="34" charset="0"/>
              </a:rPr>
              <a:pPr/>
              <a:t>28</a:t>
            </a:fld>
            <a:endParaRPr lang="en-US" altLang="en-US" sz="1300">
              <a:latin typeface="Arial" pitchFamily="34" charset="0"/>
            </a:endParaRPr>
          </a:p>
        </p:txBody>
      </p:sp>
    </p:spTree>
    <p:extLst>
      <p:ext uri="{BB962C8B-B14F-4D97-AF65-F5344CB8AC3E}">
        <p14:creationId xmlns:p14="http://schemas.microsoft.com/office/powerpoint/2010/main" val="16522955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p:spPr>
        <p:txBody>
          <a:bodyPr/>
          <a:lstStyle/>
          <a:p>
            <a:endParaRPr lang="en-US" altLang="en-US" smtClean="0"/>
          </a:p>
        </p:txBody>
      </p:sp>
      <p:sp>
        <p:nvSpPr>
          <p:cNvPr id="114692" name="Slide Number Placeholder 3"/>
          <p:cNvSpPr>
            <a:spLocks noGrp="1"/>
          </p:cNvSpPr>
          <p:nvPr>
            <p:ph type="sldNum" sz="quarter" idx="5"/>
          </p:nvPr>
        </p:nvSpPr>
        <p:spPr>
          <a:noFill/>
        </p:spPr>
        <p:txBody>
          <a:bodyPr/>
          <a:lstStyle>
            <a:lvl1pPr defTabSz="966702" eaLnBrk="0" hangingPunct="0">
              <a:defRPr sz="1400">
                <a:solidFill>
                  <a:schemeClr val="tx1"/>
                </a:solidFill>
                <a:latin typeface="Times New Roman" pitchFamily="18" charset="0"/>
                <a:ea typeface="MS PGothic" pitchFamily="34" charset="-128"/>
              </a:defRPr>
            </a:lvl1pPr>
            <a:lvl2pPr marL="742883" indent="-285725" defTabSz="966702" eaLnBrk="0" hangingPunct="0">
              <a:defRPr sz="1400">
                <a:solidFill>
                  <a:schemeClr val="tx1"/>
                </a:solidFill>
                <a:latin typeface="Times New Roman" pitchFamily="18" charset="0"/>
                <a:ea typeface="MS PGothic" pitchFamily="34" charset="-128"/>
              </a:defRPr>
            </a:lvl2pPr>
            <a:lvl3pPr marL="1142898" indent="-228580" defTabSz="966702" eaLnBrk="0" hangingPunct="0">
              <a:defRPr sz="1400">
                <a:solidFill>
                  <a:schemeClr val="tx1"/>
                </a:solidFill>
                <a:latin typeface="Times New Roman" pitchFamily="18" charset="0"/>
                <a:ea typeface="MS PGothic" pitchFamily="34" charset="-128"/>
              </a:defRPr>
            </a:lvl3pPr>
            <a:lvl4pPr marL="1600057" indent="-228580" defTabSz="966702" eaLnBrk="0" hangingPunct="0">
              <a:defRPr sz="1400">
                <a:solidFill>
                  <a:schemeClr val="tx1"/>
                </a:solidFill>
                <a:latin typeface="Times New Roman" pitchFamily="18" charset="0"/>
                <a:ea typeface="MS PGothic" pitchFamily="34" charset="-128"/>
              </a:defRPr>
            </a:lvl4pPr>
            <a:lvl5pPr marL="2057217" indent="-228580" defTabSz="966702" eaLnBrk="0" hangingPunct="0">
              <a:defRPr sz="1400">
                <a:solidFill>
                  <a:schemeClr val="tx1"/>
                </a:solidFill>
                <a:latin typeface="Times New Roman" pitchFamily="18" charset="0"/>
                <a:ea typeface="MS PGothic" pitchFamily="34" charset="-128"/>
              </a:defRPr>
            </a:lvl5pPr>
            <a:lvl6pPr marL="2514376" indent="-228580" defTabSz="966702" eaLnBrk="0" fontAlgn="base" hangingPunct="0">
              <a:spcBef>
                <a:spcPct val="0"/>
              </a:spcBef>
              <a:spcAft>
                <a:spcPct val="0"/>
              </a:spcAft>
              <a:defRPr sz="1400">
                <a:solidFill>
                  <a:schemeClr val="tx1"/>
                </a:solidFill>
                <a:latin typeface="Times New Roman" pitchFamily="18" charset="0"/>
                <a:ea typeface="MS PGothic" pitchFamily="34" charset="-128"/>
              </a:defRPr>
            </a:lvl6pPr>
            <a:lvl7pPr marL="2971536" indent="-228580" defTabSz="966702" eaLnBrk="0" fontAlgn="base" hangingPunct="0">
              <a:spcBef>
                <a:spcPct val="0"/>
              </a:spcBef>
              <a:spcAft>
                <a:spcPct val="0"/>
              </a:spcAft>
              <a:defRPr sz="1400">
                <a:solidFill>
                  <a:schemeClr val="tx1"/>
                </a:solidFill>
                <a:latin typeface="Times New Roman" pitchFamily="18" charset="0"/>
                <a:ea typeface="MS PGothic" pitchFamily="34" charset="-128"/>
              </a:defRPr>
            </a:lvl7pPr>
            <a:lvl8pPr marL="3428694" indent="-228580" defTabSz="966702" eaLnBrk="0" fontAlgn="base" hangingPunct="0">
              <a:spcBef>
                <a:spcPct val="0"/>
              </a:spcBef>
              <a:spcAft>
                <a:spcPct val="0"/>
              </a:spcAft>
              <a:defRPr sz="1400">
                <a:solidFill>
                  <a:schemeClr val="tx1"/>
                </a:solidFill>
                <a:latin typeface="Times New Roman" pitchFamily="18" charset="0"/>
                <a:ea typeface="MS PGothic" pitchFamily="34" charset="-128"/>
              </a:defRPr>
            </a:lvl8pPr>
            <a:lvl9pPr marL="3885854" indent="-228580" defTabSz="966702" eaLnBrk="0" fontAlgn="base" hangingPunct="0">
              <a:spcBef>
                <a:spcPct val="0"/>
              </a:spcBef>
              <a:spcAft>
                <a:spcPct val="0"/>
              </a:spcAft>
              <a:defRPr sz="1400">
                <a:solidFill>
                  <a:schemeClr val="tx1"/>
                </a:solidFill>
                <a:latin typeface="Times New Roman" pitchFamily="18" charset="0"/>
                <a:ea typeface="MS PGothic" pitchFamily="34" charset="-128"/>
              </a:defRPr>
            </a:lvl9pPr>
          </a:lstStyle>
          <a:p>
            <a:fld id="{B6D0592D-5AD8-40AB-B509-CE0C226C698E}" type="slidenum">
              <a:rPr lang="en-US" altLang="en-US" sz="1300">
                <a:latin typeface="Arial" pitchFamily="34" charset="0"/>
              </a:rPr>
              <a:pPr/>
              <a:t>31</a:t>
            </a:fld>
            <a:endParaRPr lang="en-US" altLang="en-US" sz="1300">
              <a:latin typeface="Arial" pitchFamily="34" charset="0"/>
            </a:endParaRPr>
          </a:p>
        </p:txBody>
      </p:sp>
    </p:spTree>
    <p:extLst>
      <p:ext uri="{BB962C8B-B14F-4D97-AF65-F5344CB8AC3E}">
        <p14:creationId xmlns:p14="http://schemas.microsoft.com/office/powerpoint/2010/main" val="3763062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4CF3A1-EBB8-450B-B11C-6C64F59B7B4B}" type="slidenum">
              <a:rPr lang="en-US" smtClean="0"/>
              <a:t>32</a:t>
            </a:fld>
            <a:endParaRPr lang="en-US" dirty="0"/>
          </a:p>
        </p:txBody>
      </p:sp>
    </p:spTree>
    <p:extLst>
      <p:ext uri="{BB962C8B-B14F-4D97-AF65-F5344CB8AC3E}">
        <p14:creationId xmlns:p14="http://schemas.microsoft.com/office/powerpoint/2010/main" val="33198455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4782EB-4FAA-490E-8F2D-179336FF04BD}" type="slidenum">
              <a:rPr lang="en-US" smtClean="0"/>
              <a:pPr/>
              <a:t>37</a:t>
            </a:fld>
            <a:endParaRPr lang="en-US" dirty="0"/>
          </a:p>
        </p:txBody>
      </p:sp>
    </p:spTree>
    <p:extLst>
      <p:ext uri="{BB962C8B-B14F-4D97-AF65-F5344CB8AC3E}">
        <p14:creationId xmlns:p14="http://schemas.microsoft.com/office/powerpoint/2010/main" val="34845820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4782EB-4FAA-490E-8F2D-179336FF04BD}" type="slidenum">
              <a:rPr lang="en-US" smtClean="0"/>
              <a:pPr/>
              <a:t>38</a:t>
            </a:fld>
            <a:endParaRPr lang="en-US" dirty="0"/>
          </a:p>
        </p:txBody>
      </p:sp>
    </p:spTree>
    <p:extLst>
      <p:ext uri="{BB962C8B-B14F-4D97-AF65-F5344CB8AC3E}">
        <p14:creationId xmlns:p14="http://schemas.microsoft.com/office/powerpoint/2010/main" val="25611362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B46F3366-1996-A640-88DE-A4C7B14FFBC4}" type="slidenum">
              <a:rPr lang="en-US" smtClean="0"/>
              <a:t>39</a:t>
            </a:fld>
            <a:endParaRPr lang="en-US"/>
          </a:p>
        </p:txBody>
      </p:sp>
    </p:spTree>
    <p:extLst>
      <p:ext uri="{BB962C8B-B14F-4D97-AF65-F5344CB8AC3E}">
        <p14:creationId xmlns:p14="http://schemas.microsoft.com/office/powerpoint/2010/main" val="37690157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4CF3A1-EBB8-450B-B11C-6C64F59B7B4B}" type="slidenum">
              <a:rPr lang="en-US" smtClean="0"/>
              <a:t>40</a:t>
            </a:fld>
            <a:endParaRPr lang="en-US" dirty="0"/>
          </a:p>
        </p:txBody>
      </p:sp>
    </p:spTree>
    <p:extLst>
      <p:ext uri="{BB962C8B-B14F-4D97-AF65-F5344CB8AC3E}">
        <p14:creationId xmlns:p14="http://schemas.microsoft.com/office/powerpoint/2010/main" val="32816736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a:ln/>
        </p:spPr>
      </p:sp>
      <p:sp>
        <p:nvSpPr>
          <p:cNvPr id="174083" name="Notes Placeholder 2"/>
          <p:cNvSpPr>
            <a:spLocks noGrp="1"/>
          </p:cNvSpPr>
          <p:nvPr>
            <p:ph type="body" idx="1"/>
          </p:nvPr>
        </p:nvSpPr>
        <p:spPr>
          <a:noFill/>
        </p:spPr>
        <p:txBody>
          <a:bodyPr/>
          <a:lstStyle/>
          <a:p>
            <a:endParaRPr lang="en-US" dirty="0" smtClean="0">
              <a:ea typeface="ＭＳ Ｐゴシック" pitchFamily="34" charset="-128"/>
            </a:endParaRPr>
          </a:p>
        </p:txBody>
      </p:sp>
      <p:sp>
        <p:nvSpPr>
          <p:cNvPr id="174084" name="Slide Number Placeholder 3"/>
          <p:cNvSpPr>
            <a:spLocks noGrp="1"/>
          </p:cNvSpPr>
          <p:nvPr>
            <p:ph type="sldNum" sz="quarter" idx="5"/>
          </p:nvPr>
        </p:nvSpPr>
        <p:spPr>
          <a:noFill/>
        </p:spPr>
        <p:txBody>
          <a:bodyPr/>
          <a:lstStyle>
            <a:lvl1pPr defTabSz="914485">
              <a:defRPr sz="1300">
                <a:solidFill>
                  <a:schemeClr val="tx1"/>
                </a:solidFill>
                <a:latin typeface="Times New Roman" pitchFamily="18" charset="0"/>
                <a:ea typeface="ＭＳ Ｐゴシック" pitchFamily="34" charset="-128"/>
              </a:defRPr>
            </a:lvl1pPr>
            <a:lvl2pPr marL="702756" indent="-270291" defTabSz="914485">
              <a:defRPr sz="1300">
                <a:solidFill>
                  <a:schemeClr val="tx1"/>
                </a:solidFill>
                <a:latin typeface="Times New Roman" pitchFamily="18" charset="0"/>
                <a:ea typeface="ＭＳ Ｐゴシック" pitchFamily="34" charset="-128"/>
              </a:defRPr>
            </a:lvl2pPr>
            <a:lvl3pPr marL="1081164" indent="-216233" defTabSz="914485">
              <a:defRPr sz="1300">
                <a:solidFill>
                  <a:schemeClr val="tx1"/>
                </a:solidFill>
                <a:latin typeface="Times New Roman" pitchFamily="18" charset="0"/>
                <a:ea typeface="ＭＳ Ｐゴシック" pitchFamily="34" charset="-128"/>
              </a:defRPr>
            </a:lvl3pPr>
            <a:lvl4pPr marL="1513629" indent="-216233" defTabSz="914485">
              <a:defRPr sz="1300">
                <a:solidFill>
                  <a:schemeClr val="tx1"/>
                </a:solidFill>
                <a:latin typeface="Times New Roman" pitchFamily="18" charset="0"/>
                <a:ea typeface="ＭＳ Ｐゴシック" pitchFamily="34" charset="-128"/>
              </a:defRPr>
            </a:lvl4pPr>
            <a:lvl5pPr marL="1946095" indent="-216233" defTabSz="914485">
              <a:defRPr sz="1300">
                <a:solidFill>
                  <a:schemeClr val="tx1"/>
                </a:solidFill>
                <a:latin typeface="Times New Roman" pitchFamily="18" charset="0"/>
                <a:ea typeface="ＭＳ Ｐゴシック" pitchFamily="34" charset="-128"/>
              </a:defRPr>
            </a:lvl5pPr>
            <a:lvl6pPr marL="2378560" indent="-216233" defTabSz="914485" eaLnBrk="0" fontAlgn="base" hangingPunct="0">
              <a:spcBef>
                <a:spcPct val="0"/>
              </a:spcBef>
              <a:spcAft>
                <a:spcPct val="0"/>
              </a:spcAft>
              <a:defRPr sz="1300">
                <a:solidFill>
                  <a:schemeClr val="tx1"/>
                </a:solidFill>
                <a:latin typeface="Times New Roman" pitchFamily="18" charset="0"/>
                <a:ea typeface="ＭＳ Ｐゴシック" pitchFamily="34" charset="-128"/>
              </a:defRPr>
            </a:lvl6pPr>
            <a:lvl7pPr marL="2811026" indent="-216233" defTabSz="914485" eaLnBrk="0" fontAlgn="base" hangingPunct="0">
              <a:spcBef>
                <a:spcPct val="0"/>
              </a:spcBef>
              <a:spcAft>
                <a:spcPct val="0"/>
              </a:spcAft>
              <a:defRPr sz="1300">
                <a:solidFill>
                  <a:schemeClr val="tx1"/>
                </a:solidFill>
                <a:latin typeface="Times New Roman" pitchFamily="18" charset="0"/>
                <a:ea typeface="ＭＳ Ｐゴシック" pitchFamily="34" charset="-128"/>
              </a:defRPr>
            </a:lvl7pPr>
            <a:lvl8pPr marL="3243491" indent="-216233" defTabSz="914485" eaLnBrk="0" fontAlgn="base" hangingPunct="0">
              <a:spcBef>
                <a:spcPct val="0"/>
              </a:spcBef>
              <a:spcAft>
                <a:spcPct val="0"/>
              </a:spcAft>
              <a:defRPr sz="1300">
                <a:solidFill>
                  <a:schemeClr val="tx1"/>
                </a:solidFill>
                <a:latin typeface="Times New Roman" pitchFamily="18" charset="0"/>
                <a:ea typeface="ＭＳ Ｐゴシック" pitchFamily="34" charset="-128"/>
              </a:defRPr>
            </a:lvl8pPr>
            <a:lvl9pPr marL="3675957" indent="-216233" defTabSz="914485" eaLnBrk="0" fontAlgn="base" hangingPunct="0">
              <a:spcBef>
                <a:spcPct val="0"/>
              </a:spcBef>
              <a:spcAft>
                <a:spcPct val="0"/>
              </a:spcAft>
              <a:defRPr sz="1300">
                <a:solidFill>
                  <a:schemeClr val="tx1"/>
                </a:solidFill>
                <a:latin typeface="Times New Roman" pitchFamily="18" charset="0"/>
                <a:ea typeface="ＭＳ Ｐゴシック" pitchFamily="34" charset="-128"/>
              </a:defRPr>
            </a:lvl9pPr>
          </a:lstStyle>
          <a:p>
            <a:fld id="{45ABC3C9-44E3-4661-AEDC-1D079FA4FA1B}" type="slidenum">
              <a:rPr lang="en-US" sz="1200">
                <a:latin typeface="Arial" pitchFamily="34" charset="0"/>
              </a:rPr>
              <a:pPr/>
              <a:t>42</a:t>
            </a:fld>
            <a:endParaRPr lang="en-US" sz="1200" dirty="0">
              <a:latin typeface="Arial" pitchFamily="34" charset="0"/>
            </a:endParaRPr>
          </a:p>
        </p:txBody>
      </p:sp>
    </p:spTree>
    <p:extLst>
      <p:ext uri="{BB962C8B-B14F-4D97-AF65-F5344CB8AC3E}">
        <p14:creationId xmlns:p14="http://schemas.microsoft.com/office/powerpoint/2010/main" val="28219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ea typeface="ＭＳ Ｐゴシック" pitchFamily="34" charset="-128"/>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85232" indent="-302012" eaLnBrk="0" hangingPunct="0">
              <a:defRPr>
                <a:solidFill>
                  <a:schemeClr val="tx1"/>
                </a:solidFill>
                <a:latin typeface="Arial" pitchFamily="34" charset="0"/>
                <a:ea typeface="ＭＳ Ｐゴシック" pitchFamily="34" charset="-128"/>
              </a:defRPr>
            </a:lvl2pPr>
            <a:lvl3pPr marL="1208050" indent="-241611" eaLnBrk="0" hangingPunct="0">
              <a:defRPr>
                <a:solidFill>
                  <a:schemeClr val="tx1"/>
                </a:solidFill>
                <a:latin typeface="Arial" pitchFamily="34" charset="0"/>
                <a:ea typeface="ＭＳ Ｐゴシック" pitchFamily="34" charset="-128"/>
              </a:defRPr>
            </a:lvl3pPr>
            <a:lvl4pPr marL="1691269" indent="-241611" eaLnBrk="0" hangingPunct="0">
              <a:defRPr>
                <a:solidFill>
                  <a:schemeClr val="tx1"/>
                </a:solidFill>
                <a:latin typeface="Arial" pitchFamily="34" charset="0"/>
                <a:ea typeface="ＭＳ Ｐゴシック" pitchFamily="34" charset="-128"/>
              </a:defRPr>
            </a:lvl4pPr>
            <a:lvl5pPr marL="2174491" indent="-241611" eaLnBrk="0" hangingPunct="0">
              <a:defRPr>
                <a:solidFill>
                  <a:schemeClr val="tx1"/>
                </a:solidFill>
                <a:latin typeface="Arial" pitchFamily="34" charset="0"/>
                <a:ea typeface="ＭＳ Ｐゴシック" pitchFamily="34" charset="-128"/>
              </a:defRPr>
            </a:lvl5pPr>
            <a:lvl6pPr marL="2657710" indent="-241611" eaLnBrk="0" fontAlgn="base" hangingPunct="0">
              <a:spcBef>
                <a:spcPct val="0"/>
              </a:spcBef>
              <a:spcAft>
                <a:spcPct val="0"/>
              </a:spcAft>
              <a:defRPr>
                <a:solidFill>
                  <a:schemeClr val="tx1"/>
                </a:solidFill>
                <a:latin typeface="Arial" pitchFamily="34" charset="0"/>
                <a:ea typeface="ＭＳ Ｐゴシック" pitchFamily="34" charset="-128"/>
              </a:defRPr>
            </a:lvl6pPr>
            <a:lvl7pPr marL="3140931" indent="-241611" eaLnBrk="0" fontAlgn="base" hangingPunct="0">
              <a:spcBef>
                <a:spcPct val="0"/>
              </a:spcBef>
              <a:spcAft>
                <a:spcPct val="0"/>
              </a:spcAft>
              <a:defRPr>
                <a:solidFill>
                  <a:schemeClr val="tx1"/>
                </a:solidFill>
                <a:latin typeface="Arial" pitchFamily="34" charset="0"/>
                <a:ea typeface="ＭＳ Ｐゴシック" pitchFamily="34" charset="-128"/>
              </a:defRPr>
            </a:lvl7pPr>
            <a:lvl8pPr marL="3624150" indent="-241611" eaLnBrk="0" fontAlgn="base" hangingPunct="0">
              <a:spcBef>
                <a:spcPct val="0"/>
              </a:spcBef>
              <a:spcAft>
                <a:spcPct val="0"/>
              </a:spcAft>
              <a:defRPr>
                <a:solidFill>
                  <a:schemeClr val="tx1"/>
                </a:solidFill>
                <a:latin typeface="Arial" pitchFamily="34" charset="0"/>
                <a:ea typeface="ＭＳ Ｐゴシック" pitchFamily="34" charset="-128"/>
              </a:defRPr>
            </a:lvl8pPr>
            <a:lvl9pPr marL="4107369" indent="-241611"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E559ABD0-785B-4AE2-B9B9-F626E2C0B14F}" type="slidenum">
              <a:rPr lang="en-US" smtClean="0"/>
              <a:pPr eaLnBrk="1" hangingPunct="1"/>
              <a:t>2</a:t>
            </a:fld>
            <a:endParaRPr lang="en-US" dirty="0" smtClean="0"/>
          </a:p>
        </p:txBody>
      </p:sp>
    </p:spTree>
    <p:extLst>
      <p:ext uri="{BB962C8B-B14F-4D97-AF65-F5344CB8AC3E}">
        <p14:creationId xmlns:p14="http://schemas.microsoft.com/office/powerpoint/2010/main" val="35360648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TextEdit="1"/>
          </p:cNvSpPr>
          <p:nvPr>
            <p:ph type="sldImg"/>
          </p:nvPr>
        </p:nvSpPr>
        <p:spPr>
          <a:xfrm>
            <a:off x="1144588" y="685800"/>
            <a:ext cx="4570412" cy="3429000"/>
          </a:xfrm>
          <a:ln/>
        </p:spPr>
      </p:sp>
      <p:sp>
        <p:nvSpPr>
          <p:cNvPr id="173059" name="Rectangle 3"/>
          <p:cNvSpPr>
            <a:spLocks noGrp="1"/>
          </p:cNvSpPr>
          <p:nvPr>
            <p:ph type="body" idx="1"/>
          </p:nvPr>
        </p:nvSpPr>
        <p:spPr>
          <a:noFill/>
        </p:spPr>
        <p:txBody>
          <a:bodyPr/>
          <a:lstStyle/>
          <a:p>
            <a:endParaRPr lang="en-US" dirty="0" smtClean="0">
              <a:ea typeface="ＭＳ Ｐゴシック" pitchFamily="34" charset="-128"/>
            </a:endParaRPr>
          </a:p>
        </p:txBody>
      </p:sp>
    </p:spTree>
    <p:extLst>
      <p:ext uri="{BB962C8B-B14F-4D97-AF65-F5344CB8AC3E}">
        <p14:creationId xmlns:p14="http://schemas.microsoft.com/office/powerpoint/2010/main" val="15807812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2207B44-2C2C-9D48-92BD-10B941747F72}" type="slidenum">
              <a:rPr lang="en-US" smtClean="0"/>
              <a:pPr>
                <a:defRPr/>
              </a:pPr>
              <a:t>44</a:t>
            </a:fld>
            <a:endParaRPr lang="en-US"/>
          </a:p>
        </p:txBody>
      </p:sp>
    </p:spTree>
    <p:extLst>
      <p:ext uri="{BB962C8B-B14F-4D97-AF65-F5344CB8AC3E}">
        <p14:creationId xmlns:p14="http://schemas.microsoft.com/office/powerpoint/2010/main" val="14133347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2207B44-2C2C-9D48-92BD-10B941747F72}" type="slidenum">
              <a:rPr lang="en-US" smtClean="0"/>
              <a:pPr>
                <a:defRPr/>
              </a:pPr>
              <a:t>45</a:t>
            </a:fld>
            <a:endParaRPr lang="en-US"/>
          </a:p>
        </p:txBody>
      </p:sp>
    </p:spTree>
    <p:extLst>
      <p:ext uri="{BB962C8B-B14F-4D97-AF65-F5344CB8AC3E}">
        <p14:creationId xmlns:p14="http://schemas.microsoft.com/office/powerpoint/2010/main" val="6266878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a:ln/>
        </p:spPr>
      </p:sp>
      <p:sp>
        <p:nvSpPr>
          <p:cNvPr id="3584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Ask participants to write down three adjectives which they believe describes themselves as mathematics learners.</a:t>
            </a:r>
          </a:p>
          <a:p>
            <a:r>
              <a:rPr lang="en-US">
                <a:latin typeface="Arial" charset="0"/>
                <a:ea typeface="ＭＳ Ｐゴシック" charset="0"/>
                <a:cs typeface="ＭＳ Ｐゴシック" charset="0"/>
              </a:rPr>
              <a:t>Next ask participants to share what they wrote.  Note how their beliefs about themselves as mathematics learners were impacted by their opportunities to learn mathematics and the environments in which learning did or did not take place.</a:t>
            </a:r>
          </a:p>
        </p:txBody>
      </p:sp>
      <p:sp>
        <p:nvSpPr>
          <p:cNvPr id="3584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5988" eaLnBrk="0" hangingPunct="0">
              <a:defRPr sz="2400">
                <a:solidFill>
                  <a:schemeClr val="tx1"/>
                </a:solidFill>
                <a:latin typeface="Arial" charset="0"/>
                <a:ea typeface="ＭＳ Ｐゴシック" charset="0"/>
                <a:cs typeface="ＭＳ Ｐゴシック" charset="0"/>
              </a:defRPr>
            </a:lvl1pPr>
            <a:lvl2pPr marL="742950" indent="-285750" defTabSz="915988" eaLnBrk="0" hangingPunct="0">
              <a:defRPr sz="2400">
                <a:solidFill>
                  <a:schemeClr val="tx1"/>
                </a:solidFill>
                <a:latin typeface="Arial" charset="0"/>
                <a:ea typeface="ＭＳ Ｐゴシック" charset="0"/>
              </a:defRPr>
            </a:lvl2pPr>
            <a:lvl3pPr marL="1143000" indent="-228600" defTabSz="915988" eaLnBrk="0" hangingPunct="0">
              <a:defRPr sz="2400">
                <a:solidFill>
                  <a:schemeClr val="tx1"/>
                </a:solidFill>
                <a:latin typeface="Arial" charset="0"/>
                <a:ea typeface="ＭＳ Ｐゴシック" charset="0"/>
              </a:defRPr>
            </a:lvl3pPr>
            <a:lvl4pPr marL="1600200" indent="-228600" defTabSz="915988" eaLnBrk="0" hangingPunct="0">
              <a:defRPr sz="2400">
                <a:solidFill>
                  <a:schemeClr val="tx1"/>
                </a:solidFill>
                <a:latin typeface="Arial" charset="0"/>
                <a:ea typeface="ＭＳ Ｐゴシック" charset="0"/>
              </a:defRPr>
            </a:lvl4pPr>
            <a:lvl5pPr marL="2057400" indent="-228600" defTabSz="915988" eaLnBrk="0" hangingPunct="0">
              <a:defRPr sz="2400">
                <a:solidFill>
                  <a:schemeClr val="tx1"/>
                </a:solidFill>
                <a:latin typeface="Arial" charset="0"/>
                <a:ea typeface="ＭＳ Ｐゴシック" charset="0"/>
              </a:defRPr>
            </a:lvl5pPr>
            <a:lvl6pPr marL="2514600" indent="-228600" defTabSz="9159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59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59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598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0BCB85F-9904-6649-808D-4CF04E1AC089}" type="slidenum">
              <a:rPr lang="en-US" sz="1200"/>
              <a:pPr eaLnBrk="1" hangingPunct="1"/>
              <a:t>47</a:t>
            </a:fld>
            <a:endParaRPr lang="en-US" sz="1200"/>
          </a:p>
        </p:txBody>
      </p:sp>
    </p:spTree>
    <p:extLst>
      <p:ext uri="{BB962C8B-B14F-4D97-AF65-F5344CB8AC3E}">
        <p14:creationId xmlns:p14="http://schemas.microsoft.com/office/powerpoint/2010/main" val="30842981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ea typeface="ＭＳ Ｐゴシック" pitchFamily="-49" charset="-128"/>
            </a:endParaRPr>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49" charset="-128"/>
              </a:defRPr>
            </a:lvl1pPr>
            <a:lvl2pPr marL="742909" indent="-285734" eaLnBrk="0" hangingPunct="0">
              <a:defRPr>
                <a:solidFill>
                  <a:schemeClr val="tx1"/>
                </a:solidFill>
                <a:latin typeface="Arial" charset="0"/>
                <a:ea typeface="ＭＳ Ｐゴシック" pitchFamily="-49" charset="-128"/>
              </a:defRPr>
            </a:lvl2pPr>
            <a:lvl3pPr marL="1142937" indent="-228587" eaLnBrk="0" hangingPunct="0">
              <a:defRPr>
                <a:solidFill>
                  <a:schemeClr val="tx1"/>
                </a:solidFill>
                <a:latin typeface="Arial" charset="0"/>
                <a:ea typeface="ＭＳ Ｐゴシック" pitchFamily="-49" charset="-128"/>
              </a:defRPr>
            </a:lvl3pPr>
            <a:lvl4pPr marL="1600112" indent="-228587" eaLnBrk="0" hangingPunct="0">
              <a:defRPr>
                <a:solidFill>
                  <a:schemeClr val="tx1"/>
                </a:solidFill>
                <a:latin typeface="Arial" charset="0"/>
                <a:ea typeface="ＭＳ Ｐゴシック" pitchFamily="-49" charset="-128"/>
              </a:defRPr>
            </a:lvl4pPr>
            <a:lvl5pPr marL="2057287" indent="-228587" eaLnBrk="0" hangingPunct="0">
              <a:defRPr>
                <a:solidFill>
                  <a:schemeClr val="tx1"/>
                </a:solidFill>
                <a:latin typeface="Arial" charset="0"/>
                <a:ea typeface="ＭＳ Ｐゴシック" pitchFamily="-49" charset="-128"/>
              </a:defRPr>
            </a:lvl5pPr>
            <a:lvl6pPr marL="2514461" indent="-228587" eaLnBrk="0" fontAlgn="base" hangingPunct="0">
              <a:spcBef>
                <a:spcPct val="0"/>
              </a:spcBef>
              <a:spcAft>
                <a:spcPct val="0"/>
              </a:spcAft>
              <a:defRPr>
                <a:solidFill>
                  <a:schemeClr val="tx1"/>
                </a:solidFill>
                <a:latin typeface="Arial" charset="0"/>
                <a:ea typeface="ＭＳ Ｐゴシック" pitchFamily="-49" charset="-128"/>
              </a:defRPr>
            </a:lvl6pPr>
            <a:lvl7pPr marL="2971635" indent="-228587" eaLnBrk="0" fontAlgn="base" hangingPunct="0">
              <a:spcBef>
                <a:spcPct val="0"/>
              </a:spcBef>
              <a:spcAft>
                <a:spcPct val="0"/>
              </a:spcAft>
              <a:defRPr>
                <a:solidFill>
                  <a:schemeClr val="tx1"/>
                </a:solidFill>
                <a:latin typeface="Arial" charset="0"/>
                <a:ea typeface="ＭＳ Ｐゴシック" pitchFamily="-49" charset="-128"/>
              </a:defRPr>
            </a:lvl7pPr>
            <a:lvl8pPr marL="3428810" indent="-228587" eaLnBrk="0" fontAlgn="base" hangingPunct="0">
              <a:spcBef>
                <a:spcPct val="0"/>
              </a:spcBef>
              <a:spcAft>
                <a:spcPct val="0"/>
              </a:spcAft>
              <a:defRPr>
                <a:solidFill>
                  <a:schemeClr val="tx1"/>
                </a:solidFill>
                <a:latin typeface="Arial" charset="0"/>
                <a:ea typeface="ＭＳ Ｐゴシック" pitchFamily="-49" charset="-128"/>
              </a:defRPr>
            </a:lvl8pPr>
            <a:lvl9pPr marL="3885985" indent="-228587" eaLnBrk="0" fontAlgn="base" hangingPunct="0">
              <a:spcBef>
                <a:spcPct val="0"/>
              </a:spcBef>
              <a:spcAft>
                <a:spcPct val="0"/>
              </a:spcAft>
              <a:defRPr>
                <a:solidFill>
                  <a:schemeClr val="tx1"/>
                </a:solidFill>
                <a:latin typeface="Arial" charset="0"/>
                <a:ea typeface="ＭＳ Ｐゴシック" pitchFamily="-49" charset="-128"/>
              </a:defRPr>
            </a:lvl9pPr>
          </a:lstStyle>
          <a:p>
            <a:pPr eaLnBrk="1" hangingPunct="1"/>
            <a:fld id="{DEAEAB91-A445-4C12-BB6C-247450B4B67A}" type="slidenum">
              <a:rPr lang="en-US" altLang="en-US"/>
              <a:pPr eaLnBrk="1" hangingPunct="1"/>
              <a:t>49</a:t>
            </a:fld>
            <a:endParaRPr lang="en-US" altLang="en-US"/>
          </a:p>
        </p:txBody>
      </p:sp>
    </p:spTree>
    <p:extLst>
      <p:ext uri="{BB962C8B-B14F-4D97-AF65-F5344CB8AC3E}">
        <p14:creationId xmlns:p14="http://schemas.microsoft.com/office/powerpoint/2010/main" val="3300418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p:txBody>
          <a:bodyPr/>
          <a:lstStyle/>
          <a:p>
            <a:pPr>
              <a:defRPr/>
            </a:pPr>
            <a:endParaRPr lang="en-US" altLang="en-US" smtClean="0">
              <a:ea typeface="ＭＳ Ｐゴシック" pitchFamily="34" charset="-128"/>
            </a:endParaRPr>
          </a:p>
        </p:txBody>
      </p:sp>
      <p:sp>
        <p:nvSpPr>
          <p:cNvPr id="110596" name="Slide Number Placeholder 3"/>
          <p:cNvSpPr>
            <a:spLocks noGrp="1"/>
          </p:cNvSpPr>
          <p:nvPr>
            <p:ph type="sldNum" sz="quarter" idx="5"/>
          </p:nvPr>
        </p:nvSpPr>
        <p:spPr/>
        <p:txBody>
          <a:bodyPr/>
          <a:lstStyle>
            <a:lvl1pPr defTabSz="457125" eaLnBrk="0" hangingPunct="0">
              <a:defRPr>
                <a:solidFill>
                  <a:schemeClr val="tx1"/>
                </a:solidFill>
                <a:latin typeface="Arial" pitchFamily="34" charset="0"/>
              </a:defRPr>
            </a:lvl1pPr>
            <a:lvl2pPr marL="722752" indent="-277981" defTabSz="457125" eaLnBrk="0" hangingPunct="0">
              <a:defRPr>
                <a:solidFill>
                  <a:schemeClr val="tx1"/>
                </a:solidFill>
                <a:latin typeface="Arial" pitchFamily="34" charset="0"/>
              </a:defRPr>
            </a:lvl2pPr>
            <a:lvl3pPr marL="1111926" indent="-222385" defTabSz="457125" eaLnBrk="0" hangingPunct="0">
              <a:defRPr>
                <a:solidFill>
                  <a:schemeClr val="tx1"/>
                </a:solidFill>
                <a:latin typeface="Arial" pitchFamily="34" charset="0"/>
              </a:defRPr>
            </a:lvl3pPr>
            <a:lvl4pPr marL="1556696" indent="-222385" defTabSz="457125" eaLnBrk="0" hangingPunct="0">
              <a:defRPr>
                <a:solidFill>
                  <a:schemeClr val="tx1"/>
                </a:solidFill>
                <a:latin typeface="Arial" pitchFamily="34" charset="0"/>
              </a:defRPr>
            </a:lvl4pPr>
            <a:lvl5pPr marL="2001466" indent="-222385" defTabSz="457125" eaLnBrk="0" hangingPunct="0">
              <a:defRPr>
                <a:solidFill>
                  <a:schemeClr val="tx1"/>
                </a:solidFill>
                <a:latin typeface="Arial" pitchFamily="34" charset="0"/>
              </a:defRPr>
            </a:lvl5pPr>
            <a:lvl6pPr marL="2446236" indent="-222385" defTabSz="457125" eaLnBrk="0" fontAlgn="base" hangingPunct="0">
              <a:spcBef>
                <a:spcPct val="0"/>
              </a:spcBef>
              <a:spcAft>
                <a:spcPct val="0"/>
              </a:spcAft>
              <a:defRPr>
                <a:solidFill>
                  <a:schemeClr val="tx1"/>
                </a:solidFill>
                <a:latin typeface="Arial" pitchFamily="34" charset="0"/>
              </a:defRPr>
            </a:lvl6pPr>
            <a:lvl7pPr marL="2891006" indent="-222385" defTabSz="457125" eaLnBrk="0" fontAlgn="base" hangingPunct="0">
              <a:spcBef>
                <a:spcPct val="0"/>
              </a:spcBef>
              <a:spcAft>
                <a:spcPct val="0"/>
              </a:spcAft>
              <a:defRPr>
                <a:solidFill>
                  <a:schemeClr val="tx1"/>
                </a:solidFill>
                <a:latin typeface="Arial" pitchFamily="34" charset="0"/>
              </a:defRPr>
            </a:lvl7pPr>
            <a:lvl8pPr marL="3335777" indent="-222385" defTabSz="457125" eaLnBrk="0" fontAlgn="base" hangingPunct="0">
              <a:spcBef>
                <a:spcPct val="0"/>
              </a:spcBef>
              <a:spcAft>
                <a:spcPct val="0"/>
              </a:spcAft>
              <a:defRPr>
                <a:solidFill>
                  <a:schemeClr val="tx1"/>
                </a:solidFill>
                <a:latin typeface="Arial" pitchFamily="34" charset="0"/>
              </a:defRPr>
            </a:lvl8pPr>
            <a:lvl9pPr marL="3780547" indent="-222385" defTabSz="457125" eaLnBrk="0" fontAlgn="base" hangingPunct="0">
              <a:spcBef>
                <a:spcPct val="0"/>
              </a:spcBef>
              <a:spcAft>
                <a:spcPct val="0"/>
              </a:spcAft>
              <a:defRPr>
                <a:solidFill>
                  <a:schemeClr val="tx1"/>
                </a:solidFill>
                <a:latin typeface="Arial" pitchFamily="34" charset="0"/>
              </a:defRPr>
            </a:lvl9pPr>
          </a:lstStyle>
          <a:p>
            <a:pPr eaLnBrk="1" hangingPunct="1">
              <a:defRPr/>
            </a:pPr>
            <a:fld id="{600640BC-E1E4-423E-AA15-CA0FD5F160CB}" type="slidenum">
              <a:rPr lang="en-US" smtClean="0">
                <a:latin typeface="Times New Roman" pitchFamily="18" charset="0"/>
              </a:rPr>
              <a:pPr eaLnBrk="1" hangingPunct="1">
                <a:defRPr/>
              </a:pPr>
              <a:t>57</a:t>
            </a:fld>
            <a:endParaRPr lang="en-US" dirty="0" smtClean="0">
              <a:latin typeface="Times New Roman" pitchFamily="18" charset="0"/>
            </a:endParaRPr>
          </a:p>
        </p:txBody>
      </p:sp>
    </p:spTree>
    <p:extLst>
      <p:ext uri="{BB962C8B-B14F-4D97-AF65-F5344CB8AC3E}">
        <p14:creationId xmlns:p14="http://schemas.microsoft.com/office/powerpoint/2010/main" val="19393214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4782EB-4FAA-490E-8F2D-179336FF04BD}" type="slidenum">
              <a:rPr lang="en-US" smtClean="0"/>
              <a:pPr/>
              <a:t>58</a:t>
            </a:fld>
            <a:endParaRPr lang="en-US" dirty="0"/>
          </a:p>
        </p:txBody>
      </p:sp>
    </p:spTree>
    <p:extLst>
      <p:ext uri="{BB962C8B-B14F-4D97-AF65-F5344CB8AC3E}">
        <p14:creationId xmlns:p14="http://schemas.microsoft.com/office/powerpoint/2010/main" val="42667589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marL="228600" indent="-228600">
              <a:buFontTx/>
              <a:buAutoNum type="arabicPeriod"/>
              <a:defRPr/>
            </a:pPr>
            <a:r>
              <a:rPr lang="en-US" dirty="0" smtClean="0"/>
              <a:t>Read through each bullet point</a:t>
            </a:r>
          </a:p>
          <a:p>
            <a:pPr marL="228600" indent="-228600">
              <a:buFontTx/>
              <a:buAutoNum type="arabicPeriod"/>
              <a:defRPr/>
            </a:pPr>
            <a:r>
              <a:rPr lang="en-US" dirty="0" smtClean="0"/>
              <a:t>After the “integrates…. NCTM resources,” say that, at the first meeting, we started with Illuminations lesson plans that needed revamping.</a:t>
            </a:r>
          </a:p>
          <a:p>
            <a:pPr marL="228600" indent="-228600">
              <a:buFontTx/>
              <a:buAutoNum type="arabicPeriod"/>
              <a:defRPr/>
            </a:pPr>
            <a:r>
              <a:rPr lang="en-US" dirty="0" smtClean="0"/>
              <a:t>You might consider asking who has heard of Illuminations, provide background (if necessary). </a:t>
            </a:r>
          </a:p>
          <a:p>
            <a:pPr marL="228600" indent="-228600">
              <a:buFontTx/>
              <a:buAutoNum type="arabicPeriod"/>
              <a:defRPr/>
            </a:pPr>
            <a:r>
              <a:rPr lang="en-US" dirty="0" smtClean="0"/>
              <a:t>Make it clear that Illuminations site (and Calculation Nation too) are NCTM sites.</a:t>
            </a:r>
          </a:p>
          <a:p>
            <a:pPr>
              <a:defRPr/>
            </a:pPr>
            <a:r>
              <a:rPr lang="en-US" i="1" dirty="0" smtClean="0"/>
              <a:t>Next slide will show the lesson that was transformed, if applicable.</a:t>
            </a:r>
          </a:p>
          <a:p>
            <a:pPr>
              <a:defRPr/>
            </a:pPr>
            <a:endParaRPr lang="en-US" dirty="0"/>
          </a:p>
        </p:txBody>
      </p:sp>
      <p:sp>
        <p:nvSpPr>
          <p:cNvPr id="93188"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A1ABDCA-DA59-402D-864D-40AA61FDF4D9}" type="slidenum">
              <a:rPr lang="en-US" altLang="en-US" smtClean="0"/>
              <a:pPr/>
              <a:t>59</a:t>
            </a:fld>
            <a:endParaRPr lang="en-US" altLang="en-US" dirty="0" smtClean="0"/>
          </a:p>
        </p:txBody>
      </p:sp>
    </p:spTree>
    <p:extLst>
      <p:ext uri="{BB962C8B-B14F-4D97-AF65-F5344CB8AC3E}">
        <p14:creationId xmlns:p14="http://schemas.microsoft.com/office/powerpoint/2010/main" val="34397484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smtClean="0"/>
              <a:t>NOTE: This is actually going to be a WHOLE LOT of slides! You may choose to ask them to go through the “Hook” for example, first. You choose what’s best for all of these middle slides. </a:t>
            </a:r>
            <a:r>
              <a:rPr lang="en-US" altLang="en-US" dirty="0" smtClean="0">
                <a:sym typeface="Wingdings" panose="05000000000000000000" pitchFamily="2" charset="2"/>
              </a:rPr>
              <a:t></a:t>
            </a:r>
            <a:endParaRPr lang="en-US" altLang="en-US" dirty="0" smtClean="0"/>
          </a:p>
        </p:txBody>
      </p:sp>
      <p:sp>
        <p:nvSpPr>
          <p:cNvPr id="97284"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39E857C-F9A8-4CF3-939C-D1C1EDE0B2C9}" type="slidenum">
              <a:rPr lang="en-US" altLang="en-US" smtClean="0"/>
              <a:pPr/>
              <a:t>60</a:t>
            </a:fld>
            <a:endParaRPr lang="en-US" altLang="en-US" dirty="0" smtClean="0"/>
          </a:p>
        </p:txBody>
      </p:sp>
    </p:spTree>
    <p:extLst>
      <p:ext uri="{BB962C8B-B14F-4D97-AF65-F5344CB8AC3E}">
        <p14:creationId xmlns:p14="http://schemas.microsoft.com/office/powerpoint/2010/main" val="2302228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4782EB-4FAA-490E-8F2D-179336FF04BD}" type="slidenum">
              <a:rPr lang="en-US" smtClean="0"/>
              <a:pPr/>
              <a:t>63</a:t>
            </a:fld>
            <a:endParaRPr lang="en-US" dirty="0"/>
          </a:p>
        </p:txBody>
      </p:sp>
    </p:spTree>
    <p:extLst>
      <p:ext uri="{BB962C8B-B14F-4D97-AF65-F5344CB8AC3E}">
        <p14:creationId xmlns:p14="http://schemas.microsoft.com/office/powerpoint/2010/main" val="2378643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ea typeface="ＭＳ Ｐゴシック" pitchFamily="34" charset="-128"/>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85232" indent="-302012" eaLnBrk="0" hangingPunct="0">
              <a:defRPr>
                <a:solidFill>
                  <a:schemeClr val="tx1"/>
                </a:solidFill>
                <a:latin typeface="Arial" pitchFamily="34" charset="0"/>
                <a:ea typeface="ＭＳ Ｐゴシック" pitchFamily="34" charset="-128"/>
              </a:defRPr>
            </a:lvl2pPr>
            <a:lvl3pPr marL="1208050" indent="-241611" eaLnBrk="0" hangingPunct="0">
              <a:defRPr>
                <a:solidFill>
                  <a:schemeClr val="tx1"/>
                </a:solidFill>
                <a:latin typeface="Arial" pitchFamily="34" charset="0"/>
                <a:ea typeface="ＭＳ Ｐゴシック" pitchFamily="34" charset="-128"/>
              </a:defRPr>
            </a:lvl3pPr>
            <a:lvl4pPr marL="1691269" indent="-241611" eaLnBrk="0" hangingPunct="0">
              <a:defRPr>
                <a:solidFill>
                  <a:schemeClr val="tx1"/>
                </a:solidFill>
                <a:latin typeface="Arial" pitchFamily="34" charset="0"/>
                <a:ea typeface="ＭＳ Ｐゴシック" pitchFamily="34" charset="-128"/>
              </a:defRPr>
            </a:lvl4pPr>
            <a:lvl5pPr marL="2174491" indent="-241611" eaLnBrk="0" hangingPunct="0">
              <a:defRPr>
                <a:solidFill>
                  <a:schemeClr val="tx1"/>
                </a:solidFill>
                <a:latin typeface="Arial" pitchFamily="34" charset="0"/>
                <a:ea typeface="ＭＳ Ｐゴシック" pitchFamily="34" charset="-128"/>
              </a:defRPr>
            </a:lvl5pPr>
            <a:lvl6pPr marL="2657710" indent="-241611" eaLnBrk="0" fontAlgn="base" hangingPunct="0">
              <a:spcBef>
                <a:spcPct val="0"/>
              </a:spcBef>
              <a:spcAft>
                <a:spcPct val="0"/>
              </a:spcAft>
              <a:defRPr>
                <a:solidFill>
                  <a:schemeClr val="tx1"/>
                </a:solidFill>
                <a:latin typeface="Arial" pitchFamily="34" charset="0"/>
                <a:ea typeface="ＭＳ Ｐゴシック" pitchFamily="34" charset="-128"/>
              </a:defRPr>
            </a:lvl6pPr>
            <a:lvl7pPr marL="3140931" indent="-241611" eaLnBrk="0" fontAlgn="base" hangingPunct="0">
              <a:spcBef>
                <a:spcPct val="0"/>
              </a:spcBef>
              <a:spcAft>
                <a:spcPct val="0"/>
              </a:spcAft>
              <a:defRPr>
                <a:solidFill>
                  <a:schemeClr val="tx1"/>
                </a:solidFill>
                <a:latin typeface="Arial" pitchFamily="34" charset="0"/>
                <a:ea typeface="ＭＳ Ｐゴシック" pitchFamily="34" charset="-128"/>
              </a:defRPr>
            </a:lvl7pPr>
            <a:lvl8pPr marL="3624150" indent="-241611" eaLnBrk="0" fontAlgn="base" hangingPunct="0">
              <a:spcBef>
                <a:spcPct val="0"/>
              </a:spcBef>
              <a:spcAft>
                <a:spcPct val="0"/>
              </a:spcAft>
              <a:defRPr>
                <a:solidFill>
                  <a:schemeClr val="tx1"/>
                </a:solidFill>
                <a:latin typeface="Arial" pitchFamily="34" charset="0"/>
                <a:ea typeface="ＭＳ Ｐゴシック" pitchFamily="34" charset="-128"/>
              </a:defRPr>
            </a:lvl8pPr>
            <a:lvl9pPr marL="4107369" indent="-241611"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E559ABD0-785B-4AE2-B9B9-F626E2C0B14F}" type="slidenum">
              <a:rPr lang="en-US" smtClean="0"/>
              <a:pPr eaLnBrk="1" hangingPunct="1"/>
              <a:t>3</a:t>
            </a:fld>
            <a:endParaRPr lang="en-US" dirty="0" smtClean="0"/>
          </a:p>
        </p:txBody>
      </p:sp>
    </p:spTree>
    <p:extLst>
      <p:ext uri="{BB962C8B-B14F-4D97-AF65-F5344CB8AC3E}">
        <p14:creationId xmlns:p14="http://schemas.microsoft.com/office/powerpoint/2010/main" val="5903041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4782EB-4FAA-490E-8F2D-179336FF04BD}" type="slidenum">
              <a:rPr lang="en-US" smtClean="0"/>
              <a:pPr/>
              <a:t>64</a:t>
            </a:fld>
            <a:endParaRPr lang="en-US" dirty="0"/>
          </a:p>
        </p:txBody>
      </p:sp>
    </p:spTree>
    <p:extLst>
      <p:ext uri="{BB962C8B-B14F-4D97-AF65-F5344CB8AC3E}">
        <p14:creationId xmlns:p14="http://schemas.microsoft.com/office/powerpoint/2010/main" val="1603786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ea typeface="ＭＳ Ｐゴシック" pitchFamily="34" charset="-128"/>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817" indent="-285699" eaLnBrk="0" hangingPunct="0">
              <a:defRPr>
                <a:solidFill>
                  <a:schemeClr val="tx1"/>
                </a:solidFill>
                <a:latin typeface="Arial" pitchFamily="34" charset="0"/>
                <a:ea typeface="ＭＳ Ｐゴシック" pitchFamily="34" charset="-128"/>
              </a:defRPr>
            </a:lvl2pPr>
            <a:lvl3pPr marL="1142796" indent="-228560" eaLnBrk="0" hangingPunct="0">
              <a:defRPr>
                <a:solidFill>
                  <a:schemeClr val="tx1"/>
                </a:solidFill>
                <a:latin typeface="Arial" pitchFamily="34" charset="0"/>
                <a:ea typeface="ＭＳ Ｐゴシック" pitchFamily="34" charset="-128"/>
              </a:defRPr>
            </a:lvl3pPr>
            <a:lvl4pPr marL="1599914" indent="-228560" eaLnBrk="0" hangingPunct="0">
              <a:defRPr>
                <a:solidFill>
                  <a:schemeClr val="tx1"/>
                </a:solidFill>
                <a:latin typeface="Arial" pitchFamily="34" charset="0"/>
                <a:ea typeface="ＭＳ Ｐゴシック" pitchFamily="34" charset="-128"/>
              </a:defRPr>
            </a:lvl4pPr>
            <a:lvl5pPr marL="2057034" indent="-228560" eaLnBrk="0" hangingPunct="0">
              <a:defRPr>
                <a:solidFill>
                  <a:schemeClr val="tx1"/>
                </a:solidFill>
                <a:latin typeface="Arial" pitchFamily="34" charset="0"/>
                <a:ea typeface="ＭＳ Ｐゴシック" pitchFamily="34" charset="-128"/>
              </a:defRPr>
            </a:lvl5pPr>
            <a:lvl6pPr marL="2514152" indent="-22856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271" indent="-22856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8389" indent="-22856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5507" indent="-22856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E559ABD0-785B-4AE2-B9B9-F626E2C0B14F}" type="slidenum">
              <a:rPr lang="en-US" smtClean="0"/>
              <a:pPr eaLnBrk="1" hangingPunct="1"/>
              <a:t>4</a:t>
            </a:fld>
            <a:endParaRPr lang="en-US" dirty="0" smtClean="0"/>
          </a:p>
        </p:txBody>
      </p:sp>
    </p:spTree>
    <p:extLst>
      <p:ext uri="{BB962C8B-B14F-4D97-AF65-F5344CB8AC3E}">
        <p14:creationId xmlns:p14="http://schemas.microsoft.com/office/powerpoint/2010/main" val="4038494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latin typeface="Arial" charset="0"/>
              <a:ea typeface="ＭＳ Ｐゴシック" charset="0"/>
              <a:cs typeface="ＭＳ Ｐゴシック" charset="0"/>
            </a:endParaRPr>
          </a:p>
        </p:txBody>
      </p:sp>
      <p:sp>
        <p:nvSpPr>
          <p:cNvPr id="51204"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56BF1C6-9B4C-354C-B0D5-EAC35AECF032}" type="slidenum">
              <a:rPr lang="en-US"/>
              <a:pPr eaLnBrk="1" hangingPunct="1"/>
              <a:t>5</a:t>
            </a:fld>
            <a:endParaRPr lang="en-US" dirty="0"/>
          </a:p>
        </p:txBody>
      </p:sp>
    </p:spTree>
    <p:extLst>
      <p:ext uri="{BB962C8B-B14F-4D97-AF65-F5344CB8AC3E}">
        <p14:creationId xmlns:p14="http://schemas.microsoft.com/office/powerpoint/2010/main" val="1352328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latin typeface="Arial" charset="0"/>
              <a:ea typeface="ＭＳ Ｐゴシック" charset="0"/>
              <a:cs typeface="ＭＳ Ｐゴシック" charset="0"/>
            </a:endParaRPr>
          </a:p>
        </p:txBody>
      </p:sp>
      <p:sp>
        <p:nvSpPr>
          <p:cNvPr id="51204"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56BF1C6-9B4C-354C-B0D5-EAC35AECF032}" type="slidenum">
              <a:rPr lang="en-US"/>
              <a:pPr eaLnBrk="1" hangingPunct="1"/>
              <a:t>6</a:t>
            </a:fld>
            <a:endParaRPr lang="en-US" dirty="0"/>
          </a:p>
        </p:txBody>
      </p:sp>
    </p:spTree>
    <p:extLst>
      <p:ext uri="{BB962C8B-B14F-4D97-AF65-F5344CB8AC3E}">
        <p14:creationId xmlns:p14="http://schemas.microsoft.com/office/powerpoint/2010/main" val="1525236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latin typeface="Arial" charset="0"/>
              <a:ea typeface="ＭＳ Ｐゴシック" charset="0"/>
              <a:cs typeface="ＭＳ Ｐゴシック" charset="0"/>
            </a:endParaRPr>
          </a:p>
        </p:txBody>
      </p:sp>
      <p:sp>
        <p:nvSpPr>
          <p:cNvPr id="52228"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95B9673A-E6D7-3642-8E24-682644EFC735}" type="slidenum">
              <a:rPr lang="en-US"/>
              <a:pPr eaLnBrk="1" hangingPunct="1"/>
              <a:t>7</a:t>
            </a:fld>
            <a:endParaRPr lang="en-US" dirty="0"/>
          </a:p>
        </p:txBody>
      </p:sp>
    </p:spTree>
    <p:extLst>
      <p:ext uri="{BB962C8B-B14F-4D97-AF65-F5344CB8AC3E}">
        <p14:creationId xmlns:p14="http://schemas.microsoft.com/office/powerpoint/2010/main" val="37093518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ea typeface="ＭＳ Ｐゴシック" pitchFamily="34" charset="-128"/>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817" indent="-285699" eaLnBrk="0" hangingPunct="0">
              <a:defRPr>
                <a:solidFill>
                  <a:schemeClr val="tx1"/>
                </a:solidFill>
                <a:latin typeface="Arial" pitchFamily="34" charset="0"/>
                <a:ea typeface="ＭＳ Ｐゴシック" pitchFamily="34" charset="-128"/>
              </a:defRPr>
            </a:lvl2pPr>
            <a:lvl3pPr marL="1142796" indent="-228560" eaLnBrk="0" hangingPunct="0">
              <a:defRPr>
                <a:solidFill>
                  <a:schemeClr val="tx1"/>
                </a:solidFill>
                <a:latin typeface="Arial" pitchFamily="34" charset="0"/>
                <a:ea typeface="ＭＳ Ｐゴシック" pitchFamily="34" charset="-128"/>
              </a:defRPr>
            </a:lvl3pPr>
            <a:lvl4pPr marL="1599914" indent="-228560" eaLnBrk="0" hangingPunct="0">
              <a:defRPr>
                <a:solidFill>
                  <a:schemeClr val="tx1"/>
                </a:solidFill>
                <a:latin typeface="Arial" pitchFamily="34" charset="0"/>
                <a:ea typeface="ＭＳ Ｐゴシック" pitchFamily="34" charset="-128"/>
              </a:defRPr>
            </a:lvl4pPr>
            <a:lvl5pPr marL="2057034" indent="-228560" eaLnBrk="0" hangingPunct="0">
              <a:defRPr>
                <a:solidFill>
                  <a:schemeClr val="tx1"/>
                </a:solidFill>
                <a:latin typeface="Arial" pitchFamily="34" charset="0"/>
                <a:ea typeface="ＭＳ Ｐゴシック" pitchFamily="34" charset="-128"/>
              </a:defRPr>
            </a:lvl5pPr>
            <a:lvl6pPr marL="2514152" indent="-22856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271" indent="-22856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8389" indent="-22856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5507" indent="-22856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E559ABD0-785B-4AE2-B9B9-F626E2C0B14F}" type="slidenum">
              <a:rPr lang="en-US" smtClean="0"/>
              <a:pPr eaLnBrk="1" hangingPunct="1"/>
              <a:t>8</a:t>
            </a:fld>
            <a:endParaRPr lang="en-US" dirty="0" smtClean="0"/>
          </a:p>
        </p:txBody>
      </p:sp>
    </p:spTree>
    <p:extLst>
      <p:ext uri="{BB962C8B-B14F-4D97-AF65-F5344CB8AC3E}">
        <p14:creationId xmlns:p14="http://schemas.microsoft.com/office/powerpoint/2010/main" val="4283510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ea typeface="ＭＳ Ｐゴシック" pitchFamily="34" charset="-128"/>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817" indent="-285699" eaLnBrk="0" hangingPunct="0">
              <a:defRPr>
                <a:solidFill>
                  <a:schemeClr val="tx1"/>
                </a:solidFill>
                <a:latin typeface="Arial" pitchFamily="34" charset="0"/>
                <a:ea typeface="ＭＳ Ｐゴシック" pitchFamily="34" charset="-128"/>
              </a:defRPr>
            </a:lvl2pPr>
            <a:lvl3pPr marL="1142796" indent="-228560" eaLnBrk="0" hangingPunct="0">
              <a:defRPr>
                <a:solidFill>
                  <a:schemeClr val="tx1"/>
                </a:solidFill>
                <a:latin typeface="Arial" pitchFamily="34" charset="0"/>
                <a:ea typeface="ＭＳ Ｐゴシック" pitchFamily="34" charset="-128"/>
              </a:defRPr>
            </a:lvl3pPr>
            <a:lvl4pPr marL="1599914" indent="-228560" eaLnBrk="0" hangingPunct="0">
              <a:defRPr>
                <a:solidFill>
                  <a:schemeClr val="tx1"/>
                </a:solidFill>
                <a:latin typeface="Arial" pitchFamily="34" charset="0"/>
                <a:ea typeface="ＭＳ Ｐゴシック" pitchFamily="34" charset="-128"/>
              </a:defRPr>
            </a:lvl4pPr>
            <a:lvl5pPr marL="2057034" indent="-228560" eaLnBrk="0" hangingPunct="0">
              <a:defRPr>
                <a:solidFill>
                  <a:schemeClr val="tx1"/>
                </a:solidFill>
                <a:latin typeface="Arial" pitchFamily="34" charset="0"/>
                <a:ea typeface="ＭＳ Ｐゴシック" pitchFamily="34" charset="-128"/>
              </a:defRPr>
            </a:lvl5pPr>
            <a:lvl6pPr marL="2514152" indent="-22856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271" indent="-22856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8389" indent="-22856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5507" indent="-22856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E559ABD0-785B-4AE2-B9B9-F626E2C0B14F}" type="slidenum">
              <a:rPr lang="en-US" smtClean="0"/>
              <a:pPr eaLnBrk="1" hangingPunct="1"/>
              <a:t>9</a:t>
            </a:fld>
            <a:endParaRPr lang="en-US" dirty="0" smtClean="0"/>
          </a:p>
        </p:txBody>
      </p:sp>
    </p:spTree>
    <p:extLst>
      <p:ext uri="{BB962C8B-B14F-4D97-AF65-F5344CB8AC3E}">
        <p14:creationId xmlns:p14="http://schemas.microsoft.com/office/powerpoint/2010/main" val="2021420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rgbClr val="002060"/>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a:p>
        </p:txBody>
      </p:sp>
      <p:sp>
        <p:nvSpPr>
          <p:cNvPr id="5" name="Footer Placeholder 4"/>
          <p:cNvSpPr>
            <a:spLocks noGrp="1"/>
          </p:cNvSpPr>
          <p:nvPr>
            <p:ph type="ftr" sz="quarter" idx="11"/>
          </p:nvPr>
        </p:nvSpPr>
        <p:spPr>
          <a:xfrm>
            <a:off x="457200" y="6324600"/>
            <a:ext cx="2895600" cy="365125"/>
          </a:xfrm>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80CC5F1-F985-4E16-9EBD-C4BD8A0F7F99}" type="slidenum">
              <a:rPr lang="en-US" smtClean="0"/>
              <a:pPr>
                <a:defRPr/>
              </a:pPr>
              <a:t>‹#›</a:t>
            </a:fld>
            <a:endParaRPr lang="en-US"/>
          </a:p>
        </p:txBody>
      </p:sp>
    </p:spTree>
    <p:extLst>
      <p:ext uri="{BB962C8B-B14F-4D97-AF65-F5344CB8AC3E}">
        <p14:creationId xmlns:p14="http://schemas.microsoft.com/office/powerpoint/2010/main" val="1686442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EA8F160-D984-4F0A-9560-50B7D44C51CF}" type="slidenum">
              <a:rPr lang="en-US" smtClean="0"/>
              <a:pPr>
                <a:defRPr/>
              </a:pPr>
              <a:t>‹#›</a:t>
            </a:fld>
            <a:endParaRPr lang="en-US"/>
          </a:p>
        </p:txBody>
      </p:sp>
    </p:spTree>
    <p:extLst>
      <p:ext uri="{BB962C8B-B14F-4D97-AF65-F5344CB8AC3E}">
        <p14:creationId xmlns:p14="http://schemas.microsoft.com/office/powerpoint/2010/main" val="242004932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D5B1C17-F94F-4B87-8B25-A476B296A2BC}" type="datetime1">
              <a:rPr lang="en-US" smtClean="0"/>
              <a:t>4/30/2016</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Diane J. Briars, January 2014</a:t>
            </a:r>
            <a:endParaRPr lang="en-US"/>
          </a:p>
        </p:txBody>
      </p:sp>
      <p:sp>
        <p:nvSpPr>
          <p:cNvPr id="7" name="Slide Number Placeholder 5"/>
          <p:cNvSpPr>
            <a:spLocks noGrp="1"/>
          </p:cNvSpPr>
          <p:nvPr>
            <p:ph type="sldNum" sz="quarter" idx="12"/>
          </p:nvPr>
        </p:nvSpPr>
        <p:spPr/>
        <p:txBody>
          <a:bodyPr/>
          <a:lstStyle>
            <a:lvl1pPr>
              <a:defRPr/>
            </a:lvl1pPr>
          </a:lstStyle>
          <a:p>
            <a:pPr>
              <a:defRPr/>
            </a:pPr>
            <a:fld id="{678756F5-0A75-47A0-87EB-515D262A25E4}" type="slidenum">
              <a:rPr lang="en-US"/>
              <a:pPr>
                <a:defRPr/>
              </a:pPr>
              <a:t>‹#›</a:t>
            </a:fld>
            <a:endParaRPr lang="en-US"/>
          </a:p>
        </p:txBody>
      </p:sp>
    </p:spTree>
    <p:extLst>
      <p:ext uri="{BB962C8B-B14F-4D97-AF65-F5344CB8AC3E}">
        <p14:creationId xmlns:p14="http://schemas.microsoft.com/office/powerpoint/2010/main" val="99388559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B561552-6471-46A4-AC1A-C248D9A6360D}" type="datetime1">
              <a:rPr lang="en-US" smtClean="0"/>
              <a:t>4/30/2016</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Diane J. Briars, January 2014</a:t>
            </a:r>
            <a:endParaRPr lang="en-US"/>
          </a:p>
        </p:txBody>
      </p:sp>
      <p:sp>
        <p:nvSpPr>
          <p:cNvPr id="6" name="Slide Number Placeholder 5"/>
          <p:cNvSpPr>
            <a:spLocks noGrp="1"/>
          </p:cNvSpPr>
          <p:nvPr>
            <p:ph type="sldNum" sz="quarter" idx="12"/>
          </p:nvPr>
        </p:nvSpPr>
        <p:spPr/>
        <p:txBody>
          <a:bodyPr/>
          <a:lstStyle>
            <a:lvl1pPr>
              <a:defRPr/>
            </a:lvl1pPr>
          </a:lstStyle>
          <a:p>
            <a:pPr>
              <a:defRPr/>
            </a:pPr>
            <a:fld id="{B5DABF04-981B-4011-8369-023275285BA0}" type="slidenum">
              <a:rPr lang="en-US"/>
              <a:pPr>
                <a:defRPr/>
              </a:pPr>
              <a:t>‹#›</a:t>
            </a:fld>
            <a:endParaRPr lang="en-US"/>
          </a:p>
        </p:txBody>
      </p:sp>
    </p:spTree>
    <p:extLst>
      <p:ext uri="{BB962C8B-B14F-4D97-AF65-F5344CB8AC3E}">
        <p14:creationId xmlns:p14="http://schemas.microsoft.com/office/powerpoint/2010/main" val="845514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9919252-7446-470B-B1BF-C5244CABAA57}" type="datetime1">
              <a:rPr lang="en-US" smtClean="0"/>
              <a:t>4/30/2016</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Diane J. Briars, January 2014</a:t>
            </a:r>
            <a:endParaRPr lang="en-US"/>
          </a:p>
        </p:txBody>
      </p:sp>
      <p:sp>
        <p:nvSpPr>
          <p:cNvPr id="6" name="Slide Number Placeholder 5"/>
          <p:cNvSpPr>
            <a:spLocks noGrp="1"/>
          </p:cNvSpPr>
          <p:nvPr>
            <p:ph type="sldNum" sz="quarter" idx="12"/>
          </p:nvPr>
        </p:nvSpPr>
        <p:spPr/>
        <p:txBody>
          <a:bodyPr/>
          <a:lstStyle>
            <a:lvl1pPr>
              <a:defRPr/>
            </a:lvl1pPr>
          </a:lstStyle>
          <a:p>
            <a:pPr>
              <a:defRPr/>
            </a:pPr>
            <a:fld id="{C5FACE3D-4DE8-4E28-9E02-6D51E69FFE21}" type="slidenum">
              <a:rPr lang="en-US"/>
              <a:pPr>
                <a:defRPr/>
              </a:pPr>
              <a:t>‹#›</a:t>
            </a:fld>
            <a:endParaRPr lang="en-US"/>
          </a:p>
        </p:txBody>
      </p:sp>
    </p:spTree>
    <p:extLst>
      <p:ext uri="{BB962C8B-B14F-4D97-AF65-F5344CB8AC3E}">
        <p14:creationId xmlns:p14="http://schemas.microsoft.com/office/powerpoint/2010/main" val="97867804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22877FEF-4C7F-433B-821E-E9629C3DC1E5}" type="datetime1">
              <a:rPr lang="en-US" smtClean="0"/>
              <a:t>4/30/2016</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Diane J. Briars, January 2014</a:t>
            </a:r>
            <a:endParaRPr lang="en-US"/>
          </a:p>
        </p:txBody>
      </p:sp>
      <p:sp>
        <p:nvSpPr>
          <p:cNvPr id="6" name="Slide Number Placeholder 5"/>
          <p:cNvSpPr>
            <a:spLocks noGrp="1"/>
          </p:cNvSpPr>
          <p:nvPr>
            <p:ph type="sldNum" sz="quarter" idx="12"/>
          </p:nvPr>
        </p:nvSpPr>
        <p:spPr/>
        <p:txBody>
          <a:bodyPr/>
          <a:lstStyle>
            <a:lvl1pPr>
              <a:defRPr/>
            </a:lvl1pPr>
          </a:lstStyle>
          <a:p>
            <a:pPr>
              <a:defRPr/>
            </a:pPr>
            <a:fld id="{177733EB-022B-44F1-A833-B6F5231D8B9B}" type="slidenum">
              <a:rPr lang="en-US"/>
              <a:pPr>
                <a:defRPr/>
              </a:pPr>
              <a:t>‹#›</a:t>
            </a:fld>
            <a:endParaRPr lang="en-US"/>
          </a:p>
        </p:txBody>
      </p:sp>
    </p:spTree>
    <p:extLst>
      <p:ext uri="{BB962C8B-B14F-4D97-AF65-F5344CB8AC3E}">
        <p14:creationId xmlns:p14="http://schemas.microsoft.com/office/powerpoint/2010/main" val="421054017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A5AB289-D561-4756-88C0-1F4BC01082D1}" type="datetime1">
              <a:rPr lang="en-US" smtClean="0"/>
              <a:t>4/30/2016</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Diane J. Briars, January 2014</a:t>
            </a:r>
            <a:endParaRPr lang="en-US"/>
          </a:p>
        </p:txBody>
      </p:sp>
      <p:sp>
        <p:nvSpPr>
          <p:cNvPr id="6" name="Slide Number Placeholder 5"/>
          <p:cNvSpPr>
            <a:spLocks noGrp="1"/>
          </p:cNvSpPr>
          <p:nvPr>
            <p:ph type="sldNum" sz="quarter" idx="12"/>
          </p:nvPr>
        </p:nvSpPr>
        <p:spPr/>
        <p:txBody>
          <a:bodyPr/>
          <a:lstStyle>
            <a:lvl1pPr>
              <a:defRPr/>
            </a:lvl1pPr>
          </a:lstStyle>
          <a:p>
            <a:pPr>
              <a:defRPr/>
            </a:pPr>
            <a:fld id="{3E5C38DF-DD8D-4184-AC29-FD9A34D9C41A}" type="slidenum">
              <a:rPr lang="en-US"/>
              <a:pPr>
                <a:defRPr/>
              </a:pPr>
              <a:t>‹#›</a:t>
            </a:fld>
            <a:endParaRPr lang="en-US"/>
          </a:p>
        </p:txBody>
      </p:sp>
    </p:spTree>
    <p:extLst>
      <p:ext uri="{BB962C8B-B14F-4D97-AF65-F5344CB8AC3E}">
        <p14:creationId xmlns:p14="http://schemas.microsoft.com/office/powerpoint/2010/main" val="22800042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4AF199A-B6F9-4F3F-80E2-0E1E5B454389}" type="datetime1">
              <a:rPr lang="en-US" smtClean="0"/>
              <a:t>4/30/2016</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Diane J. Briars, January 2014</a:t>
            </a:r>
            <a:endParaRPr lang="en-US"/>
          </a:p>
        </p:txBody>
      </p:sp>
      <p:sp>
        <p:nvSpPr>
          <p:cNvPr id="6" name="Slide Number Placeholder 5"/>
          <p:cNvSpPr>
            <a:spLocks noGrp="1"/>
          </p:cNvSpPr>
          <p:nvPr>
            <p:ph type="sldNum" sz="quarter" idx="12"/>
          </p:nvPr>
        </p:nvSpPr>
        <p:spPr/>
        <p:txBody>
          <a:bodyPr/>
          <a:lstStyle>
            <a:lvl1pPr>
              <a:defRPr/>
            </a:lvl1pPr>
          </a:lstStyle>
          <a:p>
            <a:pPr>
              <a:defRPr/>
            </a:pPr>
            <a:fld id="{C83BED8E-CB13-407C-9434-336E54EE2F2E}" type="slidenum">
              <a:rPr lang="en-US"/>
              <a:pPr>
                <a:defRPr/>
              </a:pPr>
              <a:t>‹#›</a:t>
            </a:fld>
            <a:endParaRPr lang="en-US"/>
          </a:p>
        </p:txBody>
      </p:sp>
    </p:spTree>
    <p:extLst>
      <p:ext uri="{BB962C8B-B14F-4D97-AF65-F5344CB8AC3E}">
        <p14:creationId xmlns:p14="http://schemas.microsoft.com/office/powerpoint/2010/main" val="70292729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A8681F1-A03B-456A-982E-ADD8E152EEA5}" type="datetime1">
              <a:rPr lang="en-US" smtClean="0"/>
              <a:t>4/30/2016</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Diane J. Briars, January 2014</a:t>
            </a:r>
            <a:endParaRPr lang="en-US"/>
          </a:p>
        </p:txBody>
      </p:sp>
      <p:sp>
        <p:nvSpPr>
          <p:cNvPr id="7" name="Slide Number Placeholder 5"/>
          <p:cNvSpPr>
            <a:spLocks noGrp="1"/>
          </p:cNvSpPr>
          <p:nvPr>
            <p:ph type="sldNum" sz="quarter" idx="12"/>
          </p:nvPr>
        </p:nvSpPr>
        <p:spPr/>
        <p:txBody>
          <a:bodyPr/>
          <a:lstStyle>
            <a:lvl1pPr>
              <a:defRPr/>
            </a:lvl1pPr>
          </a:lstStyle>
          <a:p>
            <a:pPr>
              <a:defRPr/>
            </a:pPr>
            <a:fld id="{11372EAF-F05A-4631-905F-47C5DF4FEFCB}" type="slidenum">
              <a:rPr lang="en-US"/>
              <a:pPr>
                <a:defRPr/>
              </a:pPr>
              <a:t>‹#›</a:t>
            </a:fld>
            <a:endParaRPr lang="en-US"/>
          </a:p>
        </p:txBody>
      </p:sp>
    </p:spTree>
    <p:extLst>
      <p:ext uri="{BB962C8B-B14F-4D97-AF65-F5344CB8AC3E}">
        <p14:creationId xmlns:p14="http://schemas.microsoft.com/office/powerpoint/2010/main" val="384175572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7DEE9723-79C6-4CA0-98C9-7D0ED4E48010}" type="datetime1">
              <a:rPr lang="en-US" smtClean="0"/>
              <a:t>4/30/2016</a:t>
            </a:fld>
            <a:endParaRPr lang="en-US"/>
          </a:p>
        </p:txBody>
      </p:sp>
      <p:sp>
        <p:nvSpPr>
          <p:cNvPr id="8" name="Footer Placeholder 4"/>
          <p:cNvSpPr>
            <a:spLocks noGrp="1"/>
          </p:cNvSpPr>
          <p:nvPr>
            <p:ph type="ftr" sz="quarter" idx="11"/>
          </p:nvPr>
        </p:nvSpPr>
        <p:spPr/>
        <p:txBody>
          <a:bodyPr/>
          <a:lstStyle>
            <a:lvl1pPr>
              <a:defRPr/>
            </a:lvl1pPr>
          </a:lstStyle>
          <a:p>
            <a:pPr>
              <a:defRPr/>
            </a:pPr>
            <a:r>
              <a:rPr lang="en-US" smtClean="0"/>
              <a:t>Diane J. Briars, January 2014</a:t>
            </a:r>
            <a:endParaRPr lang="en-US"/>
          </a:p>
        </p:txBody>
      </p:sp>
      <p:sp>
        <p:nvSpPr>
          <p:cNvPr id="9" name="Slide Number Placeholder 5"/>
          <p:cNvSpPr>
            <a:spLocks noGrp="1"/>
          </p:cNvSpPr>
          <p:nvPr>
            <p:ph type="sldNum" sz="quarter" idx="12"/>
          </p:nvPr>
        </p:nvSpPr>
        <p:spPr/>
        <p:txBody>
          <a:bodyPr/>
          <a:lstStyle>
            <a:lvl1pPr>
              <a:defRPr/>
            </a:lvl1pPr>
          </a:lstStyle>
          <a:p>
            <a:pPr>
              <a:defRPr/>
            </a:pPr>
            <a:fld id="{5266994D-4149-4B2E-BD0F-B01A85800D3F}" type="slidenum">
              <a:rPr lang="en-US"/>
              <a:pPr>
                <a:defRPr/>
              </a:pPr>
              <a:t>‹#›</a:t>
            </a:fld>
            <a:endParaRPr lang="en-US"/>
          </a:p>
        </p:txBody>
      </p:sp>
    </p:spTree>
    <p:extLst>
      <p:ext uri="{BB962C8B-B14F-4D97-AF65-F5344CB8AC3E}">
        <p14:creationId xmlns:p14="http://schemas.microsoft.com/office/powerpoint/2010/main" val="210060824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D50A96B-ABB3-41EC-8681-DDA0C41E0BCF}" type="datetime1">
              <a:rPr lang="en-US" smtClean="0"/>
              <a:t>4/30/2016</a:t>
            </a:fld>
            <a:endParaRPr lang="en-US"/>
          </a:p>
        </p:txBody>
      </p:sp>
      <p:sp>
        <p:nvSpPr>
          <p:cNvPr id="4" name="Footer Placeholder 4"/>
          <p:cNvSpPr>
            <a:spLocks noGrp="1"/>
          </p:cNvSpPr>
          <p:nvPr>
            <p:ph type="ftr" sz="quarter" idx="11"/>
          </p:nvPr>
        </p:nvSpPr>
        <p:spPr/>
        <p:txBody>
          <a:bodyPr/>
          <a:lstStyle>
            <a:lvl1pPr>
              <a:defRPr/>
            </a:lvl1pPr>
          </a:lstStyle>
          <a:p>
            <a:pPr>
              <a:defRPr/>
            </a:pPr>
            <a:r>
              <a:rPr lang="en-US" smtClean="0"/>
              <a:t>Diane J. Briars, January 2014</a:t>
            </a:r>
            <a:endParaRPr lang="en-US"/>
          </a:p>
        </p:txBody>
      </p:sp>
      <p:sp>
        <p:nvSpPr>
          <p:cNvPr id="5" name="Slide Number Placeholder 5"/>
          <p:cNvSpPr>
            <a:spLocks noGrp="1"/>
          </p:cNvSpPr>
          <p:nvPr>
            <p:ph type="sldNum" sz="quarter" idx="12"/>
          </p:nvPr>
        </p:nvSpPr>
        <p:spPr/>
        <p:txBody>
          <a:bodyPr/>
          <a:lstStyle>
            <a:lvl1pPr>
              <a:defRPr/>
            </a:lvl1pPr>
          </a:lstStyle>
          <a:p>
            <a:pPr>
              <a:defRPr/>
            </a:pPr>
            <a:fld id="{3C3975DD-D7F8-4CA6-89C2-2EE5093928BB}" type="slidenum">
              <a:rPr lang="en-US"/>
              <a:pPr>
                <a:defRPr/>
              </a:pPr>
              <a:t>‹#›</a:t>
            </a:fld>
            <a:endParaRPr lang="en-US"/>
          </a:p>
        </p:txBody>
      </p:sp>
    </p:spTree>
    <p:extLst>
      <p:ext uri="{BB962C8B-B14F-4D97-AF65-F5344CB8AC3E}">
        <p14:creationId xmlns:p14="http://schemas.microsoft.com/office/powerpoint/2010/main" val="423781047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B985655-2FFD-46E1-8B4F-98DCE25EC628}" type="datetime1">
              <a:rPr lang="en-US" smtClean="0"/>
              <a:t>4/30/2016</a:t>
            </a:fld>
            <a:endParaRPr lang="en-US"/>
          </a:p>
        </p:txBody>
      </p:sp>
      <p:sp>
        <p:nvSpPr>
          <p:cNvPr id="3" name="Footer Placeholder 4"/>
          <p:cNvSpPr>
            <a:spLocks noGrp="1"/>
          </p:cNvSpPr>
          <p:nvPr>
            <p:ph type="ftr" sz="quarter" idx="11"/>
          </p:nvPr>
        </p:nvSpPr>
        <p:spPr/>
        <p:txBody>
          <a:bodyPr/>
          <a:lstStyle>
            <a:lvl1pPr>
              <a:defRPr/>
            </a:lvl1pPr>
          </a:lstStyle>
          <a:p>
            <a:pPr>
              <a:defRPr/>
            </a:pPr>
            <a:r>
              <a:rPr lang="en-US" smtClean="0"/>
              <a:t>Diane J. Briars, January 2014</a:t>
            </a:r>
            <a:endParaRPr lang="en-US"/>
          </a:p>
        </p:txBody>
      </p:sp>
      <p:sp>
        <p:nvSpPr>
          <p:cNvPr id="4" name="Slide Number Placeholder 5"/>
          <p:cNvSpPr>
            <a:spLocks noGrp="1"/>
          </p:cNvSpPr>
          <p:nvPr>
            <p:ph type="sldNum" sz="quarter" idx="12"/>
          </p:nvPr>
        </p:nvSpPr>
        <p:spPr/>
        <p:txBody>
          <a:bodyPr/>
          <a:lstStyle>
            <a:lvl1pPr>
              <a:defRPr/>
            </a:lvl1pPr>
          </a:lstStyle>
          <a:p>
            <a:pPr>
              <a:defRPr/>
            </a:pPr>
            <a:fld id="{517D351B-9886-43FB-AD56-A9AE5A55976D}" type="slidenum">
              <a:rPr lang="en-US"/>
              <a:pPr>
                <a:defRPr/>
              </a:pPr>
              <a:t>‹#›</a:t>
            </a:fld>
            <a:endParaRPr lang="en-US"/>
          </a:p>
        </p:txBody>
      </p:sp>
    </p:spTree>
    <p:extLst>
      <p:ext uri="{BB962C8B-B14F-4D97-AF65-F5344CB8AC3E}">
        <p14:creationId xmlns:p14="http://schemas.microsoft.com/office/powerpoint/2010/main" val="2821925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5F7691C-015A-4379-969A-67862F88A4FE}" type="slidenum">
              <a:rPr lang="en-US" smtClean="0"/>
              <a:pPr>
                <a:defRPr/>
              </a:pPr>
              <a:t>‹#›</a:t>
            </a:fld>
            <a:endParaRPr lang="en-US"/>
          </a:p>
        </p:txBody>
      </p:sp>
    </p:spTree>
    <p:extLst>
      <p:ext uri="{BB962C8B-B14F-4D97-AF65-F5344CB8AC3E}">
        <p14:creationId xmlns:p14="http://schemas.microsoft.com/office/powerpoint/2010/main" val="21979711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593B8C3-50BF-4771-A840-D3CA011025EF}" type="datetime1">
              <a:rPr lang="en-US" smtClean="0"/>
              <a:t>4/30/2016</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Diane J. Briars, January 2014</a:t>
            </a:r>
            <a:endParaRPr lang="en-US"/>
          </a:p>
        </p:txBody>
      </p:sp>
      <p:sp>
        <p:nvSpPr>
          <p:cNvPr id="7" name="Slide Number Placeholder 5"/>
          <p:cNvSpPr>
            <a:spLocks noGrp="1"/>
          </p:cNvSpPr>
          <p:nvPr>
            <p:ph type="sldNum" sz="quarter" idx="12"/>
          </p:nvPr>
        </p:nvSpPr>
        <p:spPr/>
        <p:txBody>
          <a:bodyPr/>
          <a:lstStyle>
            <a:lvl1pPr>
              <a:defRPr/>
            </a:lvl1pPr>
          </a:lstStyle>
          <a:p>
            <a:pPr>
              <a:defRPr/>
            </a:pPr>
            <a:fld id="{9ECBB351-3942-408A-B6A5-B46153D9A761}" type="slidenum">
              <a:rPr lang="en-US"/>
              <a:pPr>
                <a:defRPr/>
              </a:pPr>
              <a:t>‹#›</a:t>
            </a:fld>
            <a:endParaRPr lang="en-US"/>
          </a:p>
        </p:txBody>
      </p:sp>
    </p:spTree>
    <p:extLst>
      <p:ext uri="{BB962C8B-B14F-4D97-AF65-F5344CB8AC3E}">
        <p14:creationId xmlns:p14="http://schemas.microsoft.com/office/powerpoint/2010/main" val="71313900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E0A6B7A-23A3-4C19-AFA8-0F24D20DC44E}" type="datetime1">
              <a:rPr lang="en-US" smtClean="0"/>
              <a:t>4/30/2016</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Diane J. Briars, January 2014</a:t>
            </a:r>
            <a:endParaRPr lang="en-US"/>
          </a:p>
        </p:txBody>
      </p:sp>
      <p:sp>
        <p:nvSpPr>
          <p:cNvPr id="7" name="Slide Number Placeholder 5"/>
          <p:cNvSpPr>
            <a:spLocks noGrp="1"/>
          </p:cNvSpPr>
          <p:nvPr>
            <p:ph type="sldNum" sz="quarter" idx="12"/>
          </p:nvPr>
        </p:nvSpPr>
        <p:spPr/>
        <p:txBody>
          <a:bodyPr/>
          <a:lstStyle>
            <a:lvl1pPr>
              <a:defRPr/>
            </a:lvl1pPr>
          </a:lstStyle>
          <a:p>
            <a:pPr>
              <a:defRPr/>
            </a:pPr>
            <a:fld id="{948241C8-0D42-4A11-8947-3FE4876EFBBF}" type="slidenum">
              <a:rPr lang="en-US"/>
              <a:pPr>
                <a:defRPr/>
              </a:pPr>
              <a:t>‹#›</a:t>
            </a:fld>
            <a:endParaRPr lang="en-US"/>
          </a:p>
        </p:txBody>
      </p:sp>
    </p:spTree>
    <p:extLst>
      <p:ext uri="{BB962C8B-B14F-4D97-AF65-F5344CB8AC3E}">
        <p14:creationId xmlns:p14="http://schemas.microsoft.com/office/powerpoint/2010/main" val="111013150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6707F0B-ADC3-4C7E-A8E5-CD6119266084}" type="datetime1">
              <a:rPr lang="en-US" smtClean="0"/>
              <a:t>4/30/2016</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Diane J. Briars, January 2014</a:t>
            </a:r>
            <a:endParaRPr lang="en-US"/>
          </a:p>
        </p:txBody>
      </p:sp>
      <p:sp>
        <p:nvSpPr>
          <p:cNvPr id="6" name="Slide Number Placeholder 5"/>
          <p:cNvSpPr>
            <a:spLocks noGrp="1"/>
          </p:cNvSpPr>
          <p:nvPr>
            <p:ph type="sldNum" sz="quarter" idx="12"/>
          </p:nvPr>
        </p:nvSpPr>
        <p:spPr/>
        <p:txBody>
          <a:bodyPr/>
          <a:lstStyle>
            <a:lvl1pPr>
              <a:defRPr/>
            </a:lvl1pPr>
          </a:lstStyle>
          <a:p>
            <a:pPr>
              <a:defRPr/>
            </a:pPr>
            <a:fld id="{9D764D98-24EE-443B-8C34-7E4C815D386C}" type="slidenum">
              <a:rPr lang="en-US"/>
              <a:pPr>
                <a:defRPr/>
              </a:pPr>
              <a:t>‹#›</a:t>
            </a:fld>
            <a:endParaRPr lang="en-US"/>
          </a:p>
        </p:txBody>
      </p:sp>
    </p:spTree>
    <p:extLst>
      <p:ext uri="{BB962C8B-B14F-4D97-AF65-F5344CB8AC3E}">
        <p14:creationId xmlns:p14="http://schemas.microsoft.com/office/powerpoint/2010/main" val="221458722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7D52185-96EA-4FF7-9E3F-4D88C0E18EA9}" type="datetime1">
              <a:rPr lang="en-US" smtClean="0"/>
              <a:t>4/30/2016</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Diane J. Briars, January 2014</a:t>
            </a:r>
            <a:endParaRPr lang="en-US"/>
          </a:p>
        </p:txBody>
      </p:sp>
      <p:sp>
        <p:nvSpPr>
          <p:cNvPr id="6" name="Slide Number Placeholder 5"/>
          <p:cNvSpPr>
            <a:spLocks noGrp="1"/>
          </p:cNvSpPr>
          <p:nvPr>
            <p:ph type="sldNum" sz="quarter" idx="12"/>
          </p:nvPr>
        </p:nvSpPr>
        <p:spPr/>
        <p:txBody>
          <a:bodyPr/>
          <a:lstStyle>
            <a:lvl1pPr>
              <a:defRPr/>
            </a:lvl1pPr>
          </a:lstStyle>
          <a:p>
            <a:pPr>
              <a:defRPr/>
            </a:pPr>
            <a:fld id="{DD80D234-64EC-4EDC-BB3A-A8F5347B683F}" type="slidenum">
              <a:rPr lang="en-US"/>
              <a:pPr>
                <a:defRPr/>
              </a:pPr>
              <a:t>‹#›</a:t>
            </a:fld>
            <a:endParaRPr lang="en-US"/>
          </a:p>
        </p:txBody>
      </p:sp>
    </p:spTree>
    <p:extLst>
      <p:ext uri="{BB962C8B-B14F-4D97-AF65-F5344CB8AC3E}">
        <p14:creationId xmlns:p14="http://schemas.microsoft.com/office/powerpoint/2010/main" val="163925676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sz="4000" b="1">
                <a:solidFill>
                  <a:srgbClr val="003366"/>
                </a:solidFill>
                <a:latin typeface="Verdana" pitchFamily="34" charset="0"/>
                <a:ea typeface="Verdana" pitchFamily="34" charset="0"/>
                <a:cs typeface="Verdana"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5E7BA32-0227-4E13-8CF6-59970BA96785}" type="datetime1">
              <a:rPr lang="en-US" smtClean="0"/>
              <a:t>4/30/2016</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Diane J. Briars, January 2014</a:t>
            </a:r>
            <a:endParaRPr lang="en-US"/>
          </a:p>
        </p:txBody>
      </p:sp>
      <p:sp>
        <p:nvSpPr>
          <p:cNvPr id="6" name="Slide Number Placeholder 5"/>
          <p:cNvSpPr>
            <a:spLocks noGrp="1"/>
          </p:cNvSpPr>
          <p:nvPr>
            <p:ph type="sldNum" sz="quarter" idx="12"/>
          </p:nvPr>
        </p:nvSpPr>
        <p:spPr/>
        <p:txBody>
          <a:bodyPr/>
          <a:lstStyle>
            <a:lvl1pPr>
              <a:defRPr/>
            </a:lvl1pPr>
          </a:lstStyle>
          <a:p>
            <a:pPr>
              <a:defRPr/>
            </a:pPr>
            <a:fld id="{E8392687-9EC7-4FA0-9DCD-14983ACEA75D}" type="slidenum">
              <a:rPr lang="en-US"/>
              <a:pPr>
                <a:defRPr/>
              </a:pPr>
              <a:t>‹#›</a:t>
            </a:fld>
            <a:endParaRPr lang="en-US"/>
          </a:p>
        </p:txBody>
      </p:sp>
    </p:spTree>
    <p:extLst>
      <p:ext uri="{BB962C8B-B14F-4D97-AF65-F5344CB8AC3E}">
        <p14:creationId xmlns:p14="http://schemas.microsoft.com/office/powerpoint/2010/main" val="141487333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b="1">
                <a:solidFill>
                  <a:srgbClr val="003366"/>
                </a:solidFill>
                <a:latin typeface="Verdana" pitchFamily="34" charset="0"/>
                <a:ea typeface="Verdana" pitchFamily="34" charset="0"/>
                <a:cs typeface="Verdana"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solidFill>
                  <a:srgbClr val="003366"/>
                </a:solidFill>
                <a:latin typeface="Verdana" pitchFamily="34" charset="0"/>
                <a:ea typeface="Verdana" pitchFamily="34" charset="0"/>
                <a:cs typeface="Verdana" pitchFamily="34" charset="0"/>
              </a:defRPr>
            </a:lvl1pPr>
            <a:lvl2pPr>
              <a:defRPr>
                <a:solidFill>
                  <a:srgbClr val="003366"/>
                </a:solidFill>
                <a:latin typeface="Verdana" pitchFamily="34" charset="0"/>
                <a:ea typeface="Verdana" pitchFamily="34" charset="0"/>
                <a:cs typeface="Verdana" pitchFamily="34" charset="0"/>
              </a:defRPr>
            </a:lvl2pPr>
            <a:lvl3pPr>
              <a:defRPr>
                <a:solidFill>
                  <a:srgbClr val="003366"/>
                </a:solidFill>
                <a:latin typeface="Verdana" pitchFamily="34" charset="0"/>
                <a:ea typeface="Verdana" pitchFamily="34" charset="0"/>
                <a:cs typeface="Verdana" pitchFamily="34" charset="0"/>
              </a:defRPr>
            </a:lvl3pPr>
            <a:lvl4pPr>
              <a:defRPr>
                <a:solidFill>
                  <a:srgbClr val="003366"/>
                </a:solidFill>
                <a:latin typeface="Verdana" pitchFamily="34" charset="0"/>
                <a:ea typeface="Verdana" pitchFamily="34" charset="0"/>
                <a:cs typeface="Verdana" pitchFamily="34" charset="0"/>
              </a:defRPr>
            </a:lvl4pPr>
            <a:lvl5pPr>
              <a:defRPr>
                <a:solidFill>
                  <a:srgbClr val="003366"/>
                </a:solidFill>
                <a:latin typeface="Verdana" pitchFamily="34" charset="0"/>
                <a:ea typeface="Verdana" pitchFamily="34" charset="0"/>
                <a:cs typeface="Verdana"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EB983EC8-8E01-47AF-87DA-0D7A2DB2F3DF}" type="datetime1">
              <a:rPr lang="en-US" smtClean="0"/>
              <a:t>4/30/2016</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Diane J. Briars, January 2014</a:t>
            </a:r>
            <a:endParaRPr lang="en-US"/>
          </a:p>
        </p:txBody>
      </p:sp>
      <p:sp>
        <p:nvSpPr>
          <p:cNvPr id="6" name="Slide Number Placeholder 5"/>
          <p:cNvSpPr>
            <a:spLocks noGrp="1"/>
          </p:cNvSpPr>
          <p:nvPr>
            <p:ph type="sldNum" sz="quarter" idx="12"/>
          </p:nvPr>
        </p:nvSpPr>
        <p:spPr/>
        <p:txBody>
          <a:bodyPr/>
          <a:lstStyle>
            <a:lvl1pPr>
              <a:defRPr/>
            </a:lvl1pPr>
          </a:lstStyle>
          <a:p>
            <a:pPr>
              <a:defRPr/>
            </a:pPr>
            <a:fld id="{A33E200F-EAF8-4A0B-8A1A-19D21E2595A3}" type="slidenum">
              <a:rPr lang="en-US"/>
              <a:pPr>
                <a:defRPr/>
              </a:pPr>
              <a:t>‹#›</a:t>
            </a:fld>
            <a:endParaRPr lang="en-US"/>
          </a:p>
        </p:txBody>
      </p:sp>
    </p:spTree>
    <p:extLst>
      <p:ext uri="{BB962C8B-B14F-4D97-AF65-F5344CB8AC3E}">
        <p14:creationId xmlns:p14="http://schemas.microsoft.com/office/powerpoint/2010/main" val="355416753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7B1093E-64F6-4873-A09C-A84B10771C38}" type="datetime1">
              <a:rPr lang="en-US" smtClean="0"/>
              <a:t>4/30/2016</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Diane J. Briars, January 2014</a:t>
            </a:r>
            <a:endParaRPr lang="en-US"/>
          </a:p>
        </p:txBody>
      </p:sp>
      <p:sp>
        <p:nvSpPr>
          <p:cNvPr id="6" name="Slide Number Placeholder 5"/>
          <p:cNvSpPr>
            <a:spLocks noGrp="1"/>
          </p:cNvSpPr>
          <p:nvPr>
            <p:ph type="sldNum" sz="quarter" idx="12"/>
          </p:nvPr>
        </p:nvSpPr>
        <p:spPr/>
        <p:txBody>
          <a:bodyPr/>
          <a:lstStyle>
            <a:lvl1pPr>
              <a:defRPr/>
            </a:lvl1pPr>
          </a:lstStyle>
          <a:p>
            <a:pPr>
              <a:defRPr/>
            </a:pPr>
            <a:fld id="{F3F1C3B2-C8FE-4F0C-BE4F-DB0D663C4CC4}" type="slidenum">
              <a:rPr lang="en-US"/>
              <a:pPr>
                <a:defRPr/>
              </a:pPr>
              <a:t>‹#›</a:t>
            </a:fld>
            <a:endParaRPr lang="en-US"/>
          </a:p>
        </p:txBody>
      </p:sp>
    </p:spTree>
    <p:extLst>
      <p:ext uri="{BB962C8B-B14F-4D97-AF65-F5344CB8AC3E}">
        <p14:creationId xmlns:p14="http://schemas.microsoft.com/office/powerpoint/2010/main" val="260584870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b="1">
                <a:solidFill>
                  <a:srgbClr val="003366"/>
                </a:solidFill>
                <a:latin typeface="Verdana" pitchFamily="34" charset="0"/>
                <a:ea typeface="Verdana" pitchFamily="34" charset="0"/>
                <a:cs typeface="Verdana" pitchFamily="34" charset="0"/>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solidFill>
                  <a:srgbClr val="003366"/>
                </a:solidFill>
                <a:latin typeface="Verdana" pitchFamily="34" charset="0"/>
                <a:ea typeface="Verdana" pitchFamily="34" charset="0"/>
                <a:cs typeface="Verdana" pitchFamily="34" charset="0"/>
              </a:defRPr>
            </a:lvl1pPr>
            <a:lvl2pPr>
              <a:defRPr sz="2400">
                <a:solidFill>
                  <a:srgbClr val="003366"/>
                </a:solidFill>
                <a:latin typeface="Verdana" pitchFamily="34" charset="0"/>
                <a:ea typeface="Verdana" pitchFamily="34" charset="0"/>
                <a:cs typeface="Verdana" pitchFamily="34" charset="0"/>
              </a:defRPr>
            </a:lvl2pPr>
            <a:lvl3pPr>
              <a:defRPr sz="2000">
                <a:solidFill>
                  <a:srgbClr val="003366"/>
                </a:solidFill>
                <a:latin typeface="Verdana" pitchFamily="34" charset="0"/>
                <a:ea typeface="Verdana" pitchFamily="34" charset="0"/>
                <a:cs typeface="Verdana" pitchFamily="34" charset="0"/>
              </a:defRPr>
            </a:lvl3pPr>
            <a:lvl4pPr>
              <a:defRPr sz="1800">
                <a:solidFill>
                  <a:srgbClr val="003366"/>
                </a:solidFill>
                <a:latin typeface="Verdana" pitchFamily="34" charset="0"/>
                <a:ea typeface="Verdana" pitchFamily="34" charset="0"/>
                <a:cs typeface="Verdana" pitchFamily="34" charset="0"/>
              </a:defRPr>
            </a:lvl4pPr>
            <a:lvl5pPr>
              <a:defRPr sz="1800">
                <a:solidFill>
                  <a:srgbClr val="003366"/>
                </a:solidFill>
                <a:latin typeface="Verdana" pitchFamily="34" charset="0"/>
                <a:ea typeface="Verdana" pitchFamily="34" charset="0"/>
                <a:cs typeface="Verdana"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solidFill>
                  <a:srgbClr val="003366"/>
                </a:solidFill>
                <a:latin typeface="Verdana" pitchFamily="34" charset="0"/>
                <a:ea typeface="Verdana" pitchFamily="34" charset="0"/>
                <a:cs typeface="Verdana" pitchFamily="34" charset="0"/>
              </a:defRPr>
            </a:lvl1pPr>
            <a:lvl2pPr>
              <a:defRPr sz="2400">
                <a:solidFill>
                  <a:srgbClr val="003366"/>
                </a:solidFill>
                <a:latin typeface="Verdana" pitchFamily="34" charset="0"/>
                <a:ea typeface="Verdana" pitchFamily="34" charset="0"/>
                <a:cs typeface="Verdana" pitchFamily="34" charset="0"/>
              </a:defRPr>
            </a:lvl2pPr>
            <a:lvl3pPr>
              <a:defRPr sz="2000">
                <a:solidFill>
                  <a:srgbClr val="003366"/>
                </a:solidFill>
                <a:latin typeface="Verdana" pitchFamily="34" charset="0"/>
                <a:ea typeface="Verdana" pitchFamily="34" charset="0"/>
                <a:cs typeface="Verdana" pitchFamily="34" charset="0"/>
              </a:defRPr>
            </a:lvl3pPr>
            <a:lvl4pPr>
              <a:defRPr sz="1800">
                <a:solidFill>
                  <a:srgbClr val="003366"/>
                </a:solidFill>
                <a:latin typeface="Verdana" pitchFamily="34" charset="0"/>
                <a:ea typeface="Verdana" pitchFamily="34" charset="0"/>
                <a:cs typeface="Verdana" pitchFamily="34" charset="0"/>
              </a:defRPr>
            </a:lvl4pPr>
            <a:lvl5pPr>
              <a:defRPr sz="1800">
                <a:solidFill>
                  <a:srgbClr val="003366"/>
                </a:solidFill>
                <a:latin typeface="Verdana" pitchFamily="34" charset="0"/>
                <a:ea typeface="Verdana" pitchFamily="34" charset="0"/>
                <a:cs typeface="Verdana"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5AAA92D6-8785-4FFB-990C-FE4952E5AF21}" type="datetime1">
              <a:rPr lang="en-US" smtClean="0"/>
              <a:t>4/30/2016</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Diane J. Briars, January 2014</a:t>
            </a:r>
            <a:endParaRPr lang="en-US"/>
          </a:p>
        </p:txBody>
      </p:sp>
      <p:sp>
        <p:nvSpPr>
          <p:cNvPr id="7" name="Slide Number Placeholder 5"/>
          <p:cNvSpPr>
            <a:spLocks noGrp="1"/>
          </p:cNvSpPr>
          <p:nvPr>
            <p:ph type="sldNum" sz="quarter" idx="12"/>
          </p:nvPr>
        </p:nvSpPr>
        <p:spPr/>
        <p:txBody>
          <a:bodyPr/>
          <a:lstStyle>
            <a:lvl1pPr>
              <a:defRPr/>
            </a:lvl1pPr>
          </a:lstStyle>
          <a:p>
            <a:pPr>
              <a:defRPr/>
            </a:pPr>
            <a:fld id="{DABED7BE-6F30-420C-B462-C981191D6000}" type="slidenum">
              <a:rPr lang="en-US"/>
              <a:pPr>
                <a:defRPr/>
              </a:pPr>
              <a:t>‹#›</a:t>
            </a:fld>
            <a:endParaRPr lang="en-US"/>
          </a:p>
        </p:txBody>
      </p:sp>
    </p:spTree>
    <p:extLst>
      <p:ext uri="{BB962C8B-B14F-4D97-AF65-F5344CB8AC3E}">
        <p14:creationId xmlns:p14="http://schemas.microsoft.com/office/powerpoint/2010/main" val="283675714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b="1">
                <a:solidFill>
                  <a:srgbClr val="003366"/>
                </a:solidFill>
                <a:latin typeface="Verdana" pitchFamily="34" charset="0"/>
                <a:ea typeface="Verdana" pitchFamily="34" charset="0"/>
                <a:cs typeface="Verdana"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8BE2C91-C004-4F60-B42A-F0298E8BF5DA}" type="datetime1">
              <a:rPr lang="en-US" smtClean="0"/>
              <a:t>4/30/2016</a:t>
            </a:fld>
            <a:endParaRPr lang="en-US"/>
          </a:p>
        </p:txBody>
      </p:sp>
      <p:sp>
        <p:nvSpPr>
          <p:cNvPr id="8" name="Footer Placeholder 4"/>
          <p:cNvSpPr>
            <a:spLocks noGrp="1"/>
          </p:cNvSpPr>
          <p:nvPr>
            <p:ph type="ftr" sz="quarter" idx="11"/>
          </p:nvPr>
        </p:nvSpPr>
        <p:spPr/>
        <p:txBody>
          <a:bodyPr/>
          <a:lstStyle>
            <a:lvl1pPr>
              <a:defRPr/>
            </a:lvl1pPr>
          </a:lstStyle>
          <a:p>
            <a:pPr>
              <a:defRPr/>
            </a:pPr>
            <a:r>
              <a:rPr lang="en-US" smtClean="0"/>
              <a:t>Diane J. Briars, January 2014</a:t>
            </a:r>
            <a:endParaRPr lang="en-US"/>
          </a:p>
        </p:txBody>
      </p:sp>
      <p:sp>
        <p:nvSpPr>
          <p:cNvPr id="9" name="Slide Number Placeholder 5"/>
          <p:cNvSpPr>
            <a:spLocks noGrp="1"/>
          </p:cNvSpPr>
          <p:nvPr>
            <p:ph type="sldNum" sz="quarter" idx="12"/>
          </p:nvPr>
        </p:nvSpPr>
        <p:spPr/>
        <p:txBody>
          <a:bodyPr/>
          <a:lstStyle>
            <a:lvl1pPr>
              <a:defRPr/>
            </a:lvl1pPr>
          </a:lstStyle>
          <a:p>
            <a:pPr>
              <a:defRPr/>
            </a:pPr>
            <a:fld id="{38276C33-08BB-4ABC-AE4B-5D19AAAD366F}" type="slidenum">
              <a:rPr lang="en-US"/>
              <a:pPr>
                <a:defRPr/>
              </a:pPr>
              <a:t>‹#›</a:t>
            </a:fld>
            <a:endParaRPr lang="en-US"/>
          </a:p>
        </p:txBody>
      </p:sp>
    </p:spTree>
    <p:extLst>
      <p:ext uri="{BB962C8B-B14F-4D97-AF65-F5344CB8AC3E}">
        <p14:creationId xmlns:p14="http://schemas.microsoft.com/office/powerpoint/2010/main" val="316410046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b="1">
                <a:solidFill>
                  <a:srgbClr val="003366"/>
                </a:solidFill>
                <a:latin typeface="Verdana" pitchFamily="34" charset="0"/>
                <a:ea typeface="Verdana" pitchFamily="34" charset="0"/>
                <a:cs typeface="Verdana" pitchFamily="34" charset="0"/>
              </a:defRPr>
            </a:lvl1p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1CF1D3FF-F79B-4F68-9260-C29638389F47}" type="datetime1">
              <a:rPr lang="en-US" smtClean="0"/>
              <a:t>4/30/2016</a:t>
            </a:fld>
            <a:endParaRPr lang="en-US"/>
          </a:p>
        </p:txBody>
      </p:sp>
      <p:sp>
        <p:nvSpPr>
          <p:cNvPr id="4" name="Footer Placeholder 4"/>
          <p:cNvSpPr>
            <a:spLocks noGrp="1"/>
          </p:cNvSpPr>
          <p:nvPr>
            <p:ph type="ftr" sz="quarter" idx="11"/>
          </p:nvPr>
        </p:nvSpPr>
        <p:spPr/>
        <p:txBody>
          <a:bodyPr/>
          <a:lstStyle>
            <a:lvl1pPr>
              <a:defRPr/>
            </a:lvl1pPr>
          </a:lstStyle>
          <a:p>
            <a:pPr>
              <a:defRPr/>
            </a:pPr>
            <a:r>
              <a:rPr lang="en-US" smtClean="0"/>
              <a:t>Diane J. Briars, January 2014</a:t>
            </a:r>
            <a:endParaRPr lang="en-US"/>
          </a:p>
        </p:txBody>
      </p:sp>
      <p:sp>
        <p:nvSpPr>
          <p:cNvPr id="5" name="Slide Number Placeholder 5"/>
          <p:cNvSpPr>
            <a:spLocks noGrp="1"/>
          </p:cNvSpPr>
          <p:nvPr>
            <p:ph type="sldNum" sz="quarter" idx="12"/>
          </p:nvPr>
        </p:nvSpPr>
        <p:spPr/>
        <p:txBody>
          <a:bodyPr/>
          <a:lstStyle>
            <a:lvl1pPr>
              <a:defRPr/>
            </a:lvl1pPr>
          </a:lstStyle>
          <a:p>
            <a:pPr>
              <a:defRPr/>
            </a:pPr>
            <a:fld id="{24D28B8E-610C-4E53-B6D4-F7FF1E3F307D}" type="slidenum">
              <a:rPr lang="en-US"/>
              <a:pPr>
                <a:defRPr/>
              </a:pPr>
              <a:t>‹#›</a:t>
            </a:fld>
            <a:endParaRPr lang="en-US"/>
          </a:p>
        </p:txBody>
      </p:sp>
    </p:spTree>
    <p:extLst>
      <p:ext uri="{BB962C8B-B14F-4D97-AF65-F5344CB8AC3E}">
        <p14:creationId xmlns:p14="http://schemas.microsoft.com/office/powerpoint/2010/main" val="23606542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0CC5F1-F985-4E16-9EBD-C4BD8A0F7F99}" type="slidenum">
              <a:rPr lang="en-US"/>
              <a:pPr>
                <a:defRPr/>
              </a:pPr>
              <a:t>‹#›</a:t>
            </a:fld>
            <a:endParaRPr lang="en-US"/>
          </a:p>
        </p:txBody>
      </p:sp>
    </p:spTree>
    <p:extLst>
      <p:ext uri="{BB962C8B-B14F-4D97-AF65-F5344CB8AC3E}">
        <p14:creationId xmlns:p14="http://schemas.microsoft.com/office/powerpoint/2010/main" val="130804762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7FEE7BA-A0A2-443E-8743-FDE20A584062}" type="datetime1">
              <a:rPr lang="en-US" smtClean="0"/>
              <a:t>4/30/2016</a:t>
            </a:fld>
            <a:endParaRPr lang="en-US"/>
          </a:p>
        </p:txBody>
      </p:sp>
      <p:sp>
        <p:nvSpPr>
          <p:cNvPr id="3" name="Footer Placeholder 4"/>
          <p:cNvSpPr>
            <a:spLocks noGrp="1"/>
          </p:cNvSpPr>
          <p:nvPr>
            <p:ph type="ftr" sz="quarter" idx="11"/>
          </p:nvPr>
        </p:nvSpPr>
        <p:spPr/>
        <p:txBody>
          <a:bodyPr/>
          <a:lstStyle>
            <a:lvl1pPr>
              <a:defRPr/>
            </a:lvl1pPr>
          </a:lstStyle>
          <a:p>
            <a:pPr>
              <a:defRPr/>
            </a:pPr>
            <a:r>
              <a:rPr lang="en-US" smtClean="0"/>
              <a:t>Diane J. Briars, January 2014</a:t>
            </a:r>
            <a:endParaRPr lang="en-US"/>
          </a:p>
        </p:txBody>
      </p:sp>
      <p:sp>
        <p:nvSpPr>
          <p:cNvPr id="4" name="Slide Number Placeholder 5"/>
          <p:cNvSpPr>
            <a:spLocks noGrp="1"/>
          </p:cNvSpPr>
          <p:nvPr>
            <p:ph type="sldNum" sz="quarter" idx="12"/>
          </p:nvPr>
        </p:nvSpPr>
        <p:spPr/>
        <p:txBody>
          <a:bodyPr/>
          <a:lstStyle>
            <a:lvl1pPr>
              <a:defRPr/>
            </a:lvl1pPr>
          </a:lstStyle>
          <a:p>
            <a:pPr>
              <a:defRPr/>
            </a:pPr>
            <a:fld id="{C657A976-3DB2-4C47-AA68-0CE66D7CD543}" type="slidenum">
              <a:rPr lang="en-US"/>
              <a:pPr>
                <a:defRPr/>
              </a:pPr>
              <a:t>‹#›</a:t>
            </a:fld>
            <a:endParaRPr lang="en-US"/>
          </a:p>
        </p:txBody>
      </p:sp>
    </p:spTree>
    <p:extLst>
      <p:ext uri="{BB962C8B-B14F-4D97-AF65-F5344CB8AC3E}">
        <p14:creationId xmlns:p14="http://schemas.microsoft.com/office/powerpoint/2010/main" val="91908288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solidFill>
                  <a:srgbClr val="003366"/>
                </a:solidFill>
                <a:latin typeface="Verdana" pitchFamily="34" charset="0"/>
                <a:ea typeface="Verdana" pitchFamily="34" charset="0"/>
                <a:cs typeface="Verdana" pitchFamily="34" charset="0"/>
              </a:defRPr>
            </a:lvl1pPr>
            <a:lvl2pPr>
              <a:defRPr sz="2800">
                <a:solidFill>
                  <a:srgbClr val="003366"/>
                </a:solidFill>
                <a:latin typeface="Verdana" pitchFamily="34" charset="0"/>
                <a:ea typeface="Verdana" pitchFamily="34" charset="0"/>
                <a:cs typeface="Verdana" pitchFamily="34" charset="0"/>
              </a:defRPr>
            </a:lvl2pPr>
            <a:lvl3pPr>
              <a:defRPr sz="2400">
                <a:solidFill>
                  <a:srgbClr val="003366"/>
                </a:solidFill>
                <a:latin typeface="Verdana" pitchFamily="34" charset="0"/>
                <a:ea typeface="Verdana" pitchFamily="34" charset="0"/>
                <a:cs typeface="Verdana" pitchFamily="34" charset="0"/>
              </a:defRPr>
            </a:lvl3pPr>
            <a:lvl4pPr>
              <a:defRPr sz="2000">
                <a:solidFill>
                  <a:srgbClr val="003366"/>
                </a:solidFill>
                <a:latin typeface="Verdana" pitchFamily="34" charset="0"/>
                <a:ea typeface="Verdana" pitchFamily="34" charset="0"/>
                <a:cs typeface="Verdana" pitchFamily="34" charset="0"/>
              </a:defRPr>
            </a:lvl4pPr>
            <a:lvl5pPr>
              <a:defRPr sz="2000">
                <a:solidFill>
                  <a:srgbClr val="003366"/>
                </a:solidFill>
                <a:latin typeface="Verdana" pitchFamily="34" charset="0"/>
                <a:ea typeface="Verdana" pitchFamily="34" charset="0"/>
                <a:cs typeface="Verdana"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3CBE897-67C3-4F2E-A60C-5C88D7A2C22E}" type="datetime1">
              <a:rPr lang="en-US" smtClean="0"/>
              <a:t>4/30/2016</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Diane J. Briars, January 2014</a:t>
            </a:r>
            <a:endParaRPr lang="en-US"/>
          </a:p>
        </p:txBody>
      </p:sp>
      <p:sp>
        <p:nvSpPr>
          <p:cNvPr id="7" name="Slide Number Placeholder 5"/>
          <p:cNvSpPr>
            <a:spLocks noGrp="1"/>
          </p:cNvSpPr>
          <p:nvPr>
            <p:ph type="sldNum" sz="quarter" idx="12"/>
          </p:nvPr>
        </p:nvSpPr>
        <p:spPr/>
        <p:txBody>
          <a:bodyPr/>
          <a:lstStyle>
            <a:lvl1pPr>
              <a:defRPr/>
            </a:lvl1pPr>
          </a:lstStyle>
          <a:p>
            <a:pPr>
              <a:defRPr/>
            </a:pPr>
            <a:fld id="{9E6CAEB7-B8E3-4657-8B1E-D6303C0CFF5B}" type="slidenum">
              <a:rPr lang="en-US"/>
              <a:pPr>
                <a:defRPr/>
              </a:pPr>
              <a:t>‹#›</a:t>
            </a:fld>
            <a:endParaRPr lang="en-US"/>
          </a:p>
        </p:txBody>
      </p:sp>
    </p:spTree>
    <p:extLst>
      <p:ext uri="{BB962C8B-B14F-4D97-AF65-F5344CB8AC3E}">
        <p14:creationId xmlns:p14="http://schemas.microsoft.com/office/powerpoint/2010/main" val="415589289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13289FD-4FF5-4F62-9F3A-39E879A81F09}" type="datetime1">
              <a:rPr lang="en-US" smtClean="0"/>
              <a:t>4/30/2016</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Diane J. Briars, January 2014</a:t>
            </a:r>
            <a:endParaRPr lang="en-US"/>
          </a:p>
        </p:txBody>
      </p:sp>
      <p:sp>
        <p:nvSpPr>
          <p:cNvPr id="7" name="Slide Number Placeholder 5"/>
          <p:cNvSpPr>
            <a:spLocks noGrp="1"/>
          </p:cNvSpPr>
          <p:nvPr>
            <p:ph type="sldNum" sz="quarter" idx="12"/>
          </p:nvPr>
        </p:nvSpPr>
        <p:spPr/>
        <p:txBody>
          <a:bodyPr/>
          <a:lstStyle>
            <a:lvl1pPr>
              <a:defRPr/>
            </a:lvl1pPr>
          </a:lstStyle>
          <a:p>
            <a:pPr>
              <a:defRPr/>
            </a:pPr>
            <a:fld id="{6E46BE85-2E91-48A1-BB0F-48AF9D279EB2}" type="slidenum">
              <a:rPr lang="en-US"/>
              <a:pPr>
                <a:defRPr/>
              </a:pPr>
              <a:t>‹#›</a:t>
            </a:fld>
            <a:endParaRPr lang="en-US"/>
          </a:p>
        </p:txBody>
      </p:sp>
    </p:spTree>
    <p:extLst>
      <p:ext uri="{BB962C8B-B14F-4D97-AF65-F5344CB8AC3E}">
        <p14:creationId xmlns:p14="http://schemas.microsoft.com/office/powerpoint/2010/main" val="362570052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BE3AA0F-5ACA-4DE0-BDEF-2A719647A5DF}" type="datetime1">
              <a:rPr lang="en-US" smtClean="0"/>
              <a:t>4/30/2016</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Diane J. Briars, January 2014</a:t>
            </a:r>
            <a:endParaRPr lang="en-US"/>
          </a:p>
        </p:txBody>
      </p:sp>
      <p:sp>
        <p:nvSpPr>
          <p:cNvPr id="6" name="Slide Number Placeholder 5"/>
          <p:cNvSpPr>
            <a:spLocks noGrp="1"/>
          </p:cNvSpPr>
          <p:nvPr>
            <p:ph type="sldNum" sz="quarter" idx="12"/>
          </p:nvPr>
        </p:nvSpPr>
        <p:spPr/>
        <p:txBody>
          <a:bodyPr/>
          <a:lstStyle>
            <a:lvl1pPr>
              <a:defRPr/>
            </a:lvl1pPr>
          </a:lstStyle>
          <a:p>
            <a:pPr>
              <a:defRPr/>
            </a:pPr>
            <a:fld id="{02D4B591-846E-4D3B-A5D0-AFEF0DC81DC9}" type="slidenum">
              <a:rPr lang="en-US"/>
              <a:pPr>
                <a:defRPr/>
              </a:pPr>
              <a:t>‹#›</a:t>
            </a:fld>
            <a:endParaRPr lang="en-US"/>
          </a:p>
        </p:txBody>
      </p:sp>
    </p:spTree>
    <p:extLst>
      <p:ext uri="{BB962C8B-B14F-4D97-AF65-F5344CB8AC3E}">
        <p14:creationId xmlns:p14="http://schemas.microsoft.com/office/powerpoint/2010/main" val="327660879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C674D82-3D82-4648-BAFA-D3C65C2FB005}" type="datetime1">
              <a:rPr lang="en-US" smtClean="0"/>
              <a:t>4/30/2016</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Diane J. Briars, January 2014</a:t>
            </a:r>
            <a:endParaRPr lang="en-US"/>
          </a:p>
        </p:txBody>
      </p:sp>
      <p:sp>
        <p:nvSpPr>
          <p:cNvPr id="6" name="Slide Number Placeholder 5"/>
          <p:cNvSpPr>
            <a:spLocks noGrp="1"/>
          </p:cNvSpPr>
          <p:nvPr>
            <p:ph type="sldNum" sz="quarter" idx="12"/>
          </p:nvPr>
        </p:nvSpPr>
        <p:spPr/>
        <p:txBody>
          <a:bodyPr/>
          <a:lstStyle>
            <a:lvl1pPr>
              <a:defRPr/>
            </a:lvl1pPr>
          </a:lstStyle>
          <a:p>
            <a:pPr>
              <a:defRPr/>
            </a:pPr>
            <a:fld id="{83760BA1-6D2D-46B3-B204-6AEDBF665788}" type="slidenum">
              <a:rPr lang="en-US"/>
              <a:pPr>
                <a:defRPr/>
              </a:pPr>
              <a:t>‹#›</a:t>
            </a:fld>
            <a:endParaRPr lang="en-US"/>
          </a:p>
        </p:txBody>
      </p:sp>
    </p:spTree>
    <p:extLst>
      <p:ext uri="{BB962C8B-B14F-4D97-AF65-F5344CB8AC3E}">
        <p14:creationId xmlns:p14="http://schemas.microsoft.com/office/powerpoint/2010/main" val="7206900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06009222-0A97-4D97-B8A9-F59D289F0600}" type="datetime1">
              <a:rPr lang="en-US" smtClean="0"/>
              <a:t>4/30/2016</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Diane J. Briars, January 2014</a:t>
            </a:r>
            <a:endParaRPr lang="en-US"/>
          </a:p>
        </p:txBody>
      </p:sp>
      <p:sp>
        <p:nvSpPr>
          <p:cNvPr id="6" name="Slide Number Placeholder 5"/>
          <p:cNvSpPr>
            <a:spLocks noGrp="1"/>
          </p:cNvSpPr>
          <p:nvPr>
            <p:ph type="sldNum" sz="quarter" idx="12"/>
          </p:nvPr>
        </p:nvSpPr>
        <p:spPr/>
        <p:txBody>
          <a:bodyPr/>
          <a:lstStyle>
            <a:lvl1pPr>
              <a:defRPr/>
            </a:lvl1pPr>
          </a:lstStyle>
          <a:p>
            <a:pPr>
              <a:defRPr/>
            </a:pPr>
            <a:fld id="{C06BC733-9407-409D-837E-FD83B60B1E47}" type="slidenum">
              <a:rPr lang="en-US"/>
              <a:pPr>
                <a:defRPr/>
              </a:pPr>
              <a:t>‹#›</a:t>
            </a:fld>
            <a:endParaRPr lang="en-US"/>
          </a:p>
        </p:txBody>
      </p:sp>
    </p:spTree>
    <p:extLst>
      <p:ext uri="{BB962C8B-B14F-4D97-AF65-F5344CB8AC3E}">
        <p14:creationId xmlns:p14="http://schemas.microsoft.com/office/powerpoint/2010/main" val="304915875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2D41A1A-4B4E-4F24-8D0E-C40F853EC228}" type="datetime1">
              <a:rPr lang="en-US" smtClean="0"/>
              <a:t>4/30/2016</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Diane J. Briars, January 2014</a:t>
            </a:r>
            <a:endParaRPr lang="en-US"/>
          </a:p>
        </p:txBody>
      </p:sp>
      <p:sp>
        <p:nvSpPr>
          <p:cNvPr id="6" name="Slide Number Placeholder 5"/>
          <p:cNvSpPr>
            <a:spLocks noGrp="1"/>
          </p:cNvSpPr>
          <p:nvPr>
            <p:ph type="sldNum" sz="quarter" idx="12"/>
          </p:nvPr>
        </p:nvSpPr>
        <p:spPr/>
        <p:txBody>
          <a:bodyPr/>
          <a:lstStyle>
            <a:lvl1pPr>
              <a:defRPr/>
            </a:lvl1pPr>
          </a:lstStyle>
          <a:p>
            <a:pPr>
              <a:defRPr/>
            </a:pPr>
            <a:fld id="{68BE6A92-377E-4EF6-9501-2178948CB517}" type="slidenum">
              <a:rPr lang="en-US"/>
              <a:pPr>
                <a:defRPr/>
              </a:pPr>
              <a:t>‹#›</a:t>
            </a:fld>
            <a:endParaRPr lang="en-US"/>
          </a:p>
        </p:txBody>
      </p:sp>
    </p:spTree>
    <p:extLst>
      <p:ext uri="{BB962C8B-B14F-4D97-AF65-F5344CB8AC3E}">
        <p14:creationId xmlns:p14="http://schemas.microsoft.com/office/powerpoint/2010/main" val="53556061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CB8FC80-707D-428F-BBB8-1326CCF2B843}" type="datetime1">
              <a:rPr lang="en-US" smtClean="0"/>
              <a:t>4/30/2016</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Diane J. Briars, January 2014</a:t>
            </a:r>
            <a:endParaRPr lang="en-US"/>
          </a:p>
        </p:txBody>
      </p:sp>
      <p:sp>
        <p:nvSpPr>
          <p:cNvPr id="6" name="Slide Number Placeholder 5"/>
          <p:cNvSpPr>
            <a:spLocks noGrp="1"/>
          </p:cNvSpPr>
          <p:nvPr>
            <p:ph type="sldNum" sz="quarter" idx="12"/>
          </p:nvPr>
        </p:nvSpPr>
        <p:spPr/>
        <p:txBody>
          <a:bodyPr/>
          <a:lstStyle>
            <a:lvl1pPr>
              <a:defRPr/>
            </a:lvl1pPr>
          </a:lstStyle>
          <a:p>
            <a:pPr>
              <a:defRPr/>
            </a:pPr>
            <a:fld id="{78305938-4376-46DD-A909-0F948F22D989}" type="slidenum">
              <a:rPr lang="en-US"/>
              <a:pPr>
                <a:defRPr/>
              </a:pPr>
              <a:t>‹#›</a:t>
            </a:fld>
            <a:endParaRPr lang="en-US"/>
          </a:p>
        </p:txBody>
      </p:sp>
    </p:spTree>
    <p:extLst>
      <p:ext uri="{BB962C8B-B14F-4D97-AF65-F5344CB8AC3E}">
        <p14:creationId xmlns:p14="http://schemas.microsoft.com/office/powerpoint/2010/main" val="262279905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4CC9289-B7C8-46EF-BD69-C6F37230676A}" type="datetime1">
              <a:rPr lang="en-US" smtClean="0"/>
              <a:t>4/30/2016</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Diane J. Briars, January 2014</a:t>
            </a:r>
            <a:endParaRPr lang="en-US"/>
          </a:p>
        </p:txBody>
      </p:sp>
      <p:sp>
        <p:nvSpPr>
          <p:cNvPr id="7" name="Slide Number Placeholder 5"/>
          <p:cNvSpPr>
            <a:spLocks noGrp="1"/>
          </p:cNvSpPr>
          <p:nvPr>
            <p:ph type="sldNum" sz="quarter" idx="12"/>
          </p:nvPr>
        </p:nvSpPr>
        <p:spPr/>
        <p:txBody>
          <a:bodyPr/>
          <a:lstStyle>
            <a:lvl1pPr>
              <a:defRPr/>
            </a:lvl1pPr>
          </a:lstStyle>
          <a:p>
            <a:pPr>
              <a:defRPr/>
            </a:pPr>
            <a:fld id="{93F34BBF-7B38-44D6-BAF0-C8DC2F14AEBB}" type="slidenum">
              <a:rPr lang="en-US"/>
              <a:pPr>
                <a:defRPr/>
              </a:pPr>
              <a:t>‹#›</a:t>
            </a:fld>
            <a:endParaRPr lang="en-US"/>
          </a:p>
        </p:txBody>
      </p:sp>
    </p:spTree>
    <p:extLst>
      <p:ext uri="{BB962C8B-B14F-4D97-AF65-F5344CB8AC3E}">
        <p14:creationId xmlns:p14="http://schemas.microsoft.com/office/powerpoint/2010/main" val="306223499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9ABB731-B2DF-4853-9422-4D315930E49E}" type="datetime1">
              <a:rPr lang="en-US" smtClean="0"/>
              <a:t>4/30/2016</a:t>
            </a:fld>
            <a:endParaRPr lang="en-US"/>
          </a:p>
        </p:txBody>
      </p:sp>
      <p:sp>
        <p:nvSpPr>
          <p:cNvPr id="8" name="Footer Placeholder 4"/>
          <p:cNvSpPr>
            <a:spLocks noGrp="1"/>
          </p:cNvSpPr>
          <p:nvPr>
            <p:ph type="ftr" sz="quarter" idx="11"/>
          </p:nvPr>
        </p:nvSpPr>
        <p:spPr/>
        <p:txBody>
          <a:bodyPr/>
          <a:lstStyle>
            <a:lvl1pPr>
              <a:defRPr/>
            </a:lvl1pPr>
          </a:lstStyle>
          <a:p>
            <a:pPr>
              <a:defRPr/>
            </a:pPr>
            <a:r>
              <a:rPr lang="en-US" smtClean="0"/>
              <a:t>Diane J. Briars, January 2014</a:t>
            </a:r>
            <a:endParaRPr lang="en-US"/>
          </a:p>
        </p:txBody>
      </p:sp>
      <p:sp>
        <p:nvSpPr>
          <p:cNvPr id="9" name="Slide Number Placeholder 5"/>
          <p:cNvSpPr>
            <a:spLocks noGrp="1"/>
          </p:cNvSpPr>
          <p:nvPr>
            <p:ph type="sldNum" sz="quarter" idx="12"/>
          </p:nvPr>
        </p:nvSpPr>
        <p:spPr/>
        <p:txBody>
          <a:bodyPr/>
          <a:lstStyle>
            <a:lvl1pPr>
              <a:defRPr/>
            </a:lvl1pPr>
          </a:lstStyle>
          <a:p>
            <a:pPr>
              <a:defRPr/>
            </a:pPr>
            <a:fld id="{27953589-261B-4D71-AD04-49335B461C6C}" type="slidenum">
              <a:rPr lang="en-US"/>
              <a:pPr>
                <a:defRPr/>
              </a:pPr>
              <a:t>‹#›</a:t>
            </a:fld>
            <a:endParaRPr lang="en-US"/>
          </a:p>
        </p:txBody>
      </p:sp>
    </p:spTree>
    <p:extLst>
      <p:ext uri="{BB962C8B-B14F-4D97-AF65-F5344CB8AC3E}">
        <p14:creationId xmlns:p14="http://schemas.microsoft.com/office/powerpoint/2010/main" val="36218150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7C77AD-6C2D-4FAC-8109-38753E5D0449}" type="slidenum">
              <a:rPr lang="en-US"/>
              <a:pPr>
                <a:defRPr/>
              </a:pPr>
              <a:t>‹#›</a:t>
            </a:fld>
            <a:endParaRPr lang="en-US"/>
          </a:p>
        </p:txBody>
      </p:sp>
    </p:spTree>
    <p:extLst>
      <p:ext uri="{BB962C8B-B14F-4D97-AF65-F5344CB8AC3E}">
        <p14:creationId xmlns:p14="http://schemas.microsoft.com/office/powerpoint/2010/main" val="115220465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69A8E61-9BF8-4846-A91B-AFE456C133F9}" type="datetime1">
              <a:rPr lang="en-US" smtClean="0"/>
              <a:t>4/30/2016</a:t>
            </a:fld>
            <a:endParaRPr lang="en-US"/>
          </a:p>
        </p:txBody>
      </p:sp>
      <p:sp>
        <p:nvSpPr>
          <p:cNvPr id="4" name="Footer Placeholder 4"/>
          <p:cNvSpPr>
            <a:spLocks noGrp="1"/>
          </p:cNvSpPr>
          <p:nvPr>
            <p:ph type="ftr" sz="quarter" idx="11"/>
          </p:nvPr>
        </p:nvSpPr>
        <p:spPr/>
        <p:txBody>
          <a:bodyPr/>
          <a:lstStyle>
            <a:lvl1pPr>
              <a:defRPr/>
            </a:lvl1pPr>
          </a:lstStyle>
          <a:p>
            <a:pPr>
              <a:defRPr/>
            </a:pPr>
            <a:r>
              <a:rPr lang="en-US" smtClean="0"/>
              <a:t>Diane J. Briars, January 2014</a:t>
            </a:r>
            <a:endParaRPr lang="en-US"/>
          </a:p>
        </p:txBody>
      </p:sp>
      <p:sp>
        <p:nvSpPr>
          <p:cNvPr id="5" name="Slide Number Placeholder 5"/>
          <p:cNvSpPr>
            <a:spLocks noGrp="1"/>
          </p:cNvSpPr>
          <p:nvPr>
            <p:ph type="sldNum" sz="quarter" idx="12"/>
          </p:nvPr>
        </p:nvSpPr>
        <p:spPr/>
        <p:txBody>
          <a:bodyPr/>
          <a:lstStyle>
            <a:lvl1pPr>
              <a:defRPr/>
            </a:lvl1pPr>
          </a:lstStyle>
          <a:p>
            <a:pPr>
              <a:defRPr/>
            </a:pPr>
            <a:fld id="{508563D6-1099-445F-BDF9-63FC4DDB41DB}" type="slidenum">
              <a:rPr lang="en-US"/>
              <a:pPr>
                <a:defRPr/>
              </a:pPr>
              <a:t>‹#›</a:t>
            </a:fld>
            <a:endParaRPr lang="en-US"/>
          </a:p>
        </p:txBody>
      </p:sp>
    </p:spTree>
    <p:extLst>
      <p:ext uri="{BB962C8B-B14F-4D97-AF65-F5344CB8AC3E}">
        <p14:creationId xmlns:p14="http://schemas.microsoft.com/office/powerpoint/2010/main" val="138593927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724F056-2D2F-4970-AD91-D94BEF65F5FD}" type="datetime1">
              <a:rPr lang="en-US" smtClean="0"/>
              <a:t>4/30/2016</a:t>
            </a:fld>
            <a:endParaRPr lang="en-US"/>
          </a:p>
        </p:txBody>
      </p:sp>
      <p:sp>
        <p:nvSpPr>
          <p:cNvPr id="3" name="Footer Placeholder 4"/>
          <p:cNvSpPr>
            <a:spLocks noGrp="1"/>
          </p:cNvSpPr>
          <p:nvPr>
            <p:ph type="ftr" sz="quarter" idx="11"/>
          </p:nvPr>
        </p:nvSpPr>
        <p:spPr/>
        <p:txBody>
          <a:bodyPr/>
          <a:lstStyle>
            <a:lvl1pPr>
              <a:defRPr/>
            </a:lvl1pPr>
          </a:lstStyle>
          <a:p>
            <a:pPr>
              <a:defRPr/>
            </a:pPr>
            <a:r>
              <a:rPr lang="en-US" smtClean="0"/>
              <a:t>Diane J. Briars, January 2014</a:t>
            </a:r>
            <a:endParaRPr lang="en-US"/>
          </a:p>
        </p:txBody>
      </p:sp>
      <p:sp>
        <p:nvSpPr>
          <p:cNvPr id="4" name="Slide Number Placeholder 5"/>
          <p:cNvSpPr>
            <a:spLocks noGrp="1"/>
          </p:cNvSpPr>
          <p:nvPr>
            <p:ph type="sldNum" sz="quarter" idx="12"/>
          </p:nvPr>
        </p:nvSpPr>
        <p:spPr/>
        <p:txBody>
          <a:bodyPr/>
          <a:lstStyle>
            <a:lvl1pPr>
              <a:defRPr/>
            </a:lvl1pPr>
          </a:lstStyle>
          <a:p>
            <a:pPr>
              <a:defRPr/>
            </a:pPr>
            <a:fld id="{5DB51B74-3EEE-4217-AB39-EF3E3B05FDA7}" type="slidenum">
              <a:rPr lang="en-US"/>
              <a:pPr>
                <a:defRPr/>
              </a:pPr>
              <a:t>‹#›</a:t>
            </a:fld>
            <a:endParaRPr lang="en-US"/>
          </a:p>
        </p:txBody>
      </p:sp>
    </p:spTree>
    <p:extLst>
      <p:ext uri="{BB962C8B-B14F-4D97-AF65-F5344CB8AC3E}">
        <p14:creationId xmlns:p14="http://schemas.microsoft.com/office/powerpoint/2010/main" val="224104565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C7118EE-D4EB-4A46-8E27-BF06FBE830DA}" type="datetime1">
              <a:rPr lang="en-US" smtClean="0"/>
              <a:t>4/30/2016</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Diane J. Briars, January 2014</a:t>
            </a:r>
            <a:endParaRPr lang="en-US"/>
          </a:p>
        </p:txBody>
      </p:sp>
      <p:sp>
        <p:nvSpPr>
          <p:cNvPr id="7" name="Slide Number Placeholder 5"/>
          <p:cNvSpPr>
            <a:spLocks noGrp="1"/>
          </p:cNvSpPr>
          <p:nvPr>
            <p:ph type="sldNum" sz="quarter" idx="12"/>
          </p:nvPr>
        </p:nvSpPr>
        <p:spPr/>
        <p:txBody>
          <a:bodyPr/>
          <a:lstStyle>
            <a:lvl1pPr>
              <a:defRPr/>
            </a:lvl1pPr>
          </a:lstStyle>
          <a:p>
            <a:pPr>
              <a:defRPr/>
            </a:pPr>
            <a:fld id="{FC6FD27D-2E7E-4EA9-9658-BB5E76AEFE0F}" type="slidenum">
              <a:rPr lang="en-US"/>
              <a:pPr>
                <a:defRPr/>
              </a:pPr>
              <a:t>‹#›</a:t>
            </a:fld>
            <a:endParaRPr lang="en-US"/>
          </a:p>
        </p:txBody>
      </p:sp>
    </p:spTree>
    <p:extLst>
      <p:ext uri="{BB962C8B-B14F-4D97-AF65-F5344CB8AC3E}">
        <p14:creationId xmlns:p14="http://schemas.microsoft.com/office/powerpoint/2010/main" val="187622277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53C7B2B-D2A1-4924-8BAA-AC4D9E6D013A}" type="datetime1">
              <a:rPr lang="en-US" smtClean="0"/>
              <a:t>4/30/2016</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Diane J. Briars, January 2014</a:t>
            </a:r>
            <a:endParaRPr lang="en-US"/>
          </a:p>
        </p:txBody>
      </p:sp>
      <p:sp>
        <p:nvSpPr>
          <p:cNvPr id="7" name="Slide Number Placeholder 5"/>
          <p:cNvSpPr>
            <a:spLocks noGrp="1"/>
          </p:cNvSpPr>
          <p:nvPr>
            <p:ph type="sldNum" sz="quarter" idx="12"/>
          </p:nvPr>
        </p:nvSpPr>
        <p:spPr/>
        <p:txBody>
          <a:bodyPr/>
          <a:lstStyle>
            <a:lvl1pPr>
              <a:defRPr/>
            </a:lvl1pPr>
          </a:lstStyle>
          <a:p>
            <a:pPr>
              <a:defRPr/>
            </a:pPr>
            <a:fld id="{1D3DB578-A1D9-4803-B7A4-E284ABB38164}" type="slidenum">
              <a:rPr lang="en-US"/>
              <a:pPr>
                <a:defRPr/>
              </a:pPr>
              <a:t>‹#›</a:t>
            </a:fld>
            <a:endParaRPr lang="en-US"/>
          </a:p>
        </p:txBody>
      </p:sp>
    </p:spTree>
    <p:extLst>
      <p:ext uri="{BB962C8B-B14F-4D97-AF65-F5344CB8AC3E}">
        <p14:creationId xmlns:p14="http://schemas.microsoft.com/office/powerpoint/2010/main" val="27732712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77CBCF6-7E52-4CC6-BDCC-0CE2CD3DF55F}" type="datetime1">
              <a:rPr lang="en-US" smtClean="0"/>
              <a:t>4/30/2016</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Diane J. Briars, January 2014</a:t>
            </a:r>
            <a:endParaRPr lang="en-US"/>
          </a:p>
        </p:txBody>
      </p:sp>
      <p:sp>
        <p:nvSpPr>
          <p:cNvPr id="6" name="Slide Number Placeholder 5"/>
          <p:cNvSpPr>
            <a:spLocks noGrp="1"/>
          </p:cNvSpPr>
          <p:nvPr>
            <p:ph type="sldNum" sz="quarter" idx="12"/>
          </p:nvPr>
        </p:nvSpPr>
        <p:spPr/>
        <p:txBody>
          <a:bodyPr/>
          <a:lstStyle>
            <a:lvl1pPr>
              <a:defRPr/>
            </a:lvl1pPr>
          </a:lstStyle>
          <a:p>
            <a:pPr>
              <a:defRPr/>
            </a:pPr>
            <a:fld id="{6794E789-5E2C-4BCA-BEA0-316359E1162E}" type="slidenum">
              <a:rPr lang="en-US"/>
              <a:pPr>
                <a:defRPr/>
              </a:pPr>
              <a:t>‹#›</a:t>
            </a:fld>
            <a:endParaRPr lang="en-US"/>
          </a:p>
        </p:txBody>
      </p:sp>
    </p:spTree>
    <p:extLst>
      <p:ext uri="{BB962C8B-B14F-4D97-AF65-F5344CB8AC3E}">
        <p14:creationId xmlns:p14="http://schemas.microsoft.com/office/powerpoint/2010/main" val="48251015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21CFCCF-6A23-40EC-8961-49A1E3E8FA73}" type="datetime1">
              <a:rPr lang="en-US" smtClean="0"/>
              <a:t>4/30/2016</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Diane J. Briars, January 2014</a:t>
            </a:r>
            <a:endParaRPr lang="en-US"/>
          </a:p>
        </p:txBody>
      </p:sp>
      <p:sp>
        <p:nvSpPr>
          <p:cNvPr id="6" name="Slide Number Placeholder 5"/>
          <p:cNvSpPr>
            <a:spLocks noGrp="1"/>
          </p:cNvSpPr>
          <p:nvPr>
            <p:ph type="sldNum" sz="quarter" idx="12"/>
          </p:nvPr>
        </p:nvSpPr>
        <p:spPr/>
        <p:txBody>
          <a:bodyPr/>
          <a:lstStyle>
            <a:lvl1pPr>
              <a:defRPr/>
            </a:lvl1pPr>
          </a:lstStyle>
          <a:p>
            <a:pPr>
              <a:defRPr/>
            </a:pPr>
            <a:fld id="{4198DC34-8C34-4AA3-814E-98AF27A3AFD1}" type="slidenum">
              <a:rPr lang="en-US"/>
              <a:pPr>
                <a:defRPr/>
              </a:pPr>
              <a:t>‹#›</a:t>
            </a:fld>
            <a:endParaRPr lang="en-US"/>
          </a:p>
        </p:txBody>
      </p:sp>
    </p:spTree>
    <p:extLst>
      <p:ext uri="{BB962C8B-B14F-4D97-AF65-F5344CB8AC3E}">
        <p14:creationId xmlns:p14="http://schemas.microsoft.com/office/powerpoint/2010/main" val="4377334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C0A1D6B-9238-4E18-808D-5D7697E8A464}" type="slidenum">
              <a:rPr lang="en-US"/>
              <a:pPr>
                <a:defRPr/>
              </a:pPr>
              <a:t>‹#›</a:t>
            </a:fld>
            <a:endParaRPr lang="en-US"/>
          </a:p>
        </p:txBody>
      </p:sp>
    </p:spTree>
    <p:extLst>
      <p:ext uri="{BB962C8B-B14F-4D97-AF65-F5344CB8AC3E}">
        <p14:creationId xmlns:p14="http://schemas.microsoft.com/office/powerpoint/2010/main" val="8570912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526D7CF-CEEA-4D09-946A-51E53C373042}" type="slidenum">
              <a:rPr lang="en-US"/>
              <a:pPr>
                <a:defRPr/>
              </a:pPr>
              <a:t>‹#›</a:t>
            </a:fld>
            <a:endParaRPr lang="en-US"/>
          </a:p>
        </p:txBody>
      </p:sp>
    </p:spTree>
    <p:extLst>
      <p:ext uri="{BB962C8B-B14F-4D97-AF65-F5344CB8AC3E}">
        <p14:creationId xmlns:p14="http://schemas.microsoft.com/office/powerpoint/2010/main" val="35771266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130A63F-696E-4856-97B1-C4EE0660838A}" type="slidenum">
              <a:rPr lang="en-US"/>
              <a:pPr>
                <a:defRPr/>
              </a:pPr>
              <a:t>‹#›</a:t>
            </a:fld>
            <a:endParaRPr lang="en-US"/>
          </a:p>
        </p:txBody>
      </p:sp>
    </p:spTree>
    <p:extLst>
      <p:ext uri="{BB962C8B-B14F-4D97-AF65-F5344CB8AC3E}">
        <p14:creationId xmlns:p14="http://schemas.microsoft.com/office/powerpoint/2010/main" val="11654455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E35BCBF-69E8-42B5-A79A-1CFBFC2B5CBF}" type="slidenum">
              <a:rPr lang="en-US"/>
              <a:pPr>
                <a:defRPr/>
              </a:pPr>
              <a:t>‹#›</a:t>
            </a:fld>
            <a:endParaRPr lang="en-US"/>
          </a:p>
        </p:txBody>
      </p:sp>
    </p:spTree>
    <p:extLst>
      <p:ext uri="{BB962C8B-B14F-4D97-AF65-F5344CB8AC3E}">
        <p14:creationId xmlns:p14="http://schemas.microsoft.com/office/powerpoint/2010/main" val="7073634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2CA50EB-202A-49F5-A028-A10F1F7AF73E}" type="slidenum">
              <a:rPr lang="en-US"/>
              <a:pPr>
                <a:defRPr/>
              </a:pPr>
              <a:t>‹#›</a:t>
            </a:fld>
            <a:endParaRPr lang="en-US"/>
          </a:p>
        </p:txBody>
      </p:sp>
    </p:spTree>
    <p:extLst>
      <p:ext uri="{BB962C8B-B14F-4D97-AF65-F5344CB8AC3E}">
        <p14:creationId xmlns:p14="http://schemas.microsoft.com/office/powerpoint/2010/main" val="190407826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39962B3-0A84-453D-83EF-921512646EDF}" type="slidenum">
              <a:rPr lang="en-US"/>
              <a:pPr>
                <a:defRPr/>
              </a:pPr>
              <a:t>‹#›</a:t>
            </a:fld>
            <a:endParaRPr lang="en-US"/>
          </a:p>
        </p:txBody>
      </p:sp>
    </p:spTree>
    <p:extLst>
      <p:ext uri="{BB962C8B-B14F-4D97-AF65-F5344CB8AC3E}">
        <p14:creationId xmlns:p14="http://schemas.microsoft.com/office/powerpoint/2010/main" val="1771053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C7C77AD-6C2D-4FAC-8109-38753E5D0449}" type="slidenum">
              <a:rPr lang="en-US" smtClean="0"/>
              <a:pPr>
                <a:defRPr/>
              </a:pPr>
              <a:t>‹#›</a:t>
            </a:fld>
            <a:endParaRPr lang="en-US"/>
          </a:p>
        </p:txBody>
      </p:sp>
    </p:spTree>
    <p:extLst>
      <p:ext uri="{BB962C8B-B14F-4D97-AF65-F5344CB8AC3E}">
        <p14:creationId xmlns:p14="http://schemas.microsoft.com/office/powerpoint/2010/main" val="22636170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38CC370-E5EC-4091-B387-FC58446CEA34}" type="slidenum">
              <a:rPr lang="en-US"/>
              <a:pPr>
                <a:defRPr/>
              </a:pPr>
              <a:t>‹#›</a:t>
            </a:fld>
            <a:endParaRPr lang="en-US"/>
          </a:p>
        </p:txBody>
      </p:sp>
    </p:spTree>
    <p:extLst>
      <p:ext uri="{BB962C8B-B14F-4D97-AF65-F5344CB8AC3E}">
        <p14:creationId xmlns:p14="http://schemas.microsoft.com/office/powerpoint/2010/main" val="12325463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A8F160-D984-4F0A-9560-50B7D44C51CF}" type="slidenum">
              <a:rPr lang="en-US"/>
              <a:pPr>
                <a:defRPr/>
              </a:pPr>
              <a:t>‹#›</a:t>
            </a:fld>
            <a:endParaRPr lang="en-US"/>
          </a:p>
        </p:txBody>
      </p:sp>
    </p:spTree>
    <p:extLst>
      <p:ext uri="{BB962C8B-B14F-4D97-AF65-F5344CB8AC3E}">
        <p14:creationId xmlns:p14="http://schemas.microsoft.com/office/powerpoint/2010/main" val="45038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5F7691C-015A-4379-969A-67862F88A4FE}" type="slidenum">
              <a:rPr lang="en-US"/>
              <a:pPr>
                <a:defRPr/>
              </a:pPr>
              <a:t>‹#›</a:t>
            </a:fld>
            <a:endParaRPr lang="en-US"/>
          </a:p>
        </p:txBody>
      </p:sp>
    </p:spTree>
    <p:extLst>
      <p:ext uri="{BB962C8B-B14F-4D97-AF65-F5344CB8AC3E}">
        <p14:creationId xmlns:p14="http://schemas.microsoft.com/office/powerpoint/2010/main" val="4452469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219200" y="228600"/>
            <a:ext cx="7620000" cy="102393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316038" y="1589088"/>
            <a:ext cx="3722687" cy="45227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191125" y="1589088"/>
            <a:ext cx="3724275" cy="4522787"/>
          </a:xfrm>
        </p:spPr>
        <p:txBody>
          <a:bodyPr/>
          <a:lstStyle/>
          <a:p>
            <a:pPr lvl="0"/>
            <a:r>
              <a:rPr lang="en-US" noProof="0" smtClean="0"/>
              <a:t>Click icon to add clip art</a:t>
            </a:r>
            <a:endParaRPr lang="en-US" noProof="0" dirty="0" smtClean="0"/>
          </a:p>
        </p:txBody>
      </p:sp>
    </p:spTree>
    <p:extLst>
      <p:ext uri="{BB962C8B-B14F-4D97-AF65-F5344CB8AC3E}">
        <p14:creationId xmlns:p14="http://schemas.microsoft.com/office/powerpoint/2010/main" val="30608487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2EFF274-B3FD-4C81-A957-830654F1732E}" type="datetimeFigureOut">
              <a:rPr lang="en-US"/>
              <a:pPr>
                <a:defRPr/>
              </a:pPr>
              <a:t>4/30/2016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042960F-F2DE-4881-8874-480BF265E498}" type="slidenum">
              <a:rPr lang="en-US"/>
              <a:pPr>
                <a:defRPr/>
              </a:pPr>
              <a:t>‹#›</a:t>
            </a:fld>
            <a:endParaRPr lang="en-US"/>
          </a:p>
        </p:txBody>
      </p:sp>
    </p:spTree>
    <p:extLst>
      <p:ext uri="{BB962C8B-B14F-4D97-AF65-F5344CB8AC3E}">
        <p14:creationId xmlns:p14="http://schemas.microsoft.com/office/powerpoint/2010/main" val="41787077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86A61E2-E45C-4AE4-8F90-73D719D62A8D}" type="datetimeFigureOut">
              <a:rPr lang="en-US"/>
              <a:pPr>
                <a:defRPr/>
              </a:pPr>
              <a:t>4/30/2016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8B5C0D1-2908-4DC5-850C-992771797964}" type="slidenum">
              <a:rPr lang="en-US"/>
              <a:pPr>
                <a:defRPr/>
              </a:pPr>
              <a:t>‹#›</a:t>
            </a:fld>
            <a:endParaRPr lang="en-US"/>
          </a:p>
        </p:txBody>
      </p:sp>
    </p:spTree>
    <p:extLst>
      <p:ext uri="{BB962C8B-B14F-4D97-AF65-F5344CB8AC3E}">
        <p14:creationId xmlns:p14="http://schemas.microsoft.com/office/powerpoint/2010/main" val="10237134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AAA5F77-9AE2-4C75-947F-90A6555B581A}" type="datetimeFigureOut">
              <a:rPr lang="en-US"/>
              <a:pPr>
                <a:defRPr/>
              </a:pPr>
              <a:t>4/30/2016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B434A49-70B2-42C8-B53F-723081891AEA}" type="slidenum">
              <a:rPr lang="en-US"/>
              <a:pPr>
                <a:defRPr/>
              </a:pPr>
              <a:t>‹#›</a:t>
            </a:fld>
            <a:endParaRPr lang="en-US"/>
          </a:p>
        </p:txBody>
      </p:sp>
    </p:spTree>
    <p:extLst>
      <p:ext uri="{BB962C8B-B14F-4D97-AF65-F5344CB8AC3E}">
        <p14:creationId xmlns:p14="http://schemas.microsoft.com/office/powerpoint/2010/main" val="3758381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BAFC9A2-63AF-4756-BC64-57D72B2895DA}" type="datetimeFigureOut">
              <a:rPr lang="en-US"/>
              <a:pPr>
                <a:defRPr/>
              </a:pPr>
              <a:t>4/30/2016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112A161-2CFC-4F8B-B2DB-28EC1BB63600}" type="slidenum">
              <a:rPr lang="en-US"/>
              <a:pPr>
                <a:defRPr/>
              </a:pPr>
              <a:t>‹#›</a:t>
            </a:fld>
            <a:endParaRPr lang="en-US"/>
          </a:p>
        </p:txBody>
      </p:sp>
    </p:spTree>
    <p:extLst>
      <p:ext uri="{BB962C8B-B14F-4D97-AF65-F5344CB8AC3E}">
        <p14:creationId xmlns:p14="http://schemas.microsoft.com/office/powerpoint/2010/main" val="33019269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A74C157-6CF9-4E81-BABA-D5B33AE4BCD3}" type="datetimeFigureOut">
              <a:rPr lang="en-US"/>
              <a:pPr>
                <a:defRPr/>
              </a:pPr>
              <a:t>4/30/2016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CB4AE42-151D-4477-9886-18050C93BDF7}" type="slidenum">
              <a:rPr lang="en-US"/>
              <a:pPr>
                <a:defRPr/>
              </a:pPr>
              <a:t>‹#›</a:t>
            </a:fld>
            <a:endParaRPr lang="en-US"/>
          </a:p>
        </p:txBody>
      </p:sp>
    </p:spTree>
    <p:extLst>
      <p:ext uri="{BB962C8B-B14F-4D97-AF65-F5344CB8AC3E}">
        <p14:creationId xmlns:p14="http://schemas.microsoft.com/office/powerpoint/2010/main" val="25895026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AD379CB-9A4A-448C-BFDB-AE13564C60DE}" type="datetimeFigureOut">
              <a:rPr lang="en-US"/>
              <a:pPr>
                <a:defRPr/>
              </a:pPr>
              <a:t>4/30/2016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9ACCF26-389A-483B-BBB4-B224397E48F8}" type="slidenum">
              <a:rPr lang="en-US"/>
              <a:pPr>
                <a:defRPr/>
              </a:pPr>
              <a:t>‹#›</a:t>
            </a:fld>
            <a:endParaRPr lang="en-US"/>
          </a:p>
        </p:txBody>
      </p:sp>
    </p:spTree>
    <p:extLst>
      <p:ext uri="{BB962C8B-B14F-4D97-AF65-F5344CB8AC3E}">
        <p14:creationId xmlns:p14="http://schemas.microsoft.com/office/powerpoint/2010/main" val="2044615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rgbClr val="002060"/>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C0A1D6B-9238-4E18-808D-5D7697E8A464}" type="slidenum">
              <a:rPr lang="en-US" smtClean="0"/>
              <a:pPr>
                <a:defRPr/>
              </a:pPr>
              <a:t>‹#›</a:t>
            </a:fld>
            <a:endParaRPr lang="en-US"/>
          </a:p>
        </p:txBody>
      </p:sp>
    </p:spTree>
    <p:extLst>
      <p:ext uri="{BB962C8B-B14F-4D97-AF65-F5344CB8AC3E}">
        <p14:creationId xmlns:p14="http://schemas.microsoft.com/office/powerpoint/2010/main" val="22263742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C51F928-CCDE-4FC4-8B0A-E63A2F82E3CF}" type="datetimeFigureOut">
              <a:rPr lang="en-US"/>
              <a:pPr>
                <a:defRPr/>
              </a:pPr>
              <a:t>4/30/2016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8D46990-2B2E-4562-A8D5-8B28A14CB004}" type="slidenum">
              <a:rPr lang="en-US"/>
              <a:pPr>
                <a:defRPr/>
              </a:pPr>
              <a:t>‹#›</a:t>
            </a:fld>
            <a:endParaRPr lang="en-US"/>
          </a:p>
        </p:txBody>
      </p:sp>
    </p:spTree>
    <p:extLst>
      <p:ext uri="{BB962C8B-B14F-4D97-AF65-F5344CB8AC3E}">
        <p14:creationId xmlns:p14="http://schemas.microsoft.com/office/powerpoint/2010/main" val="19322514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ABB6FD2-F454-4AB8-8E89-81AA7321A069}" type="datetimeFigureOut">
              <a:rPr lang="en-US"/>
              <a:pPr>
                <a:defRPr/>
              </a:pPr>
              <a:t>4/30/2016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FB3B0E9-A03B-419A-9966-0CE0FFF14806}" type="slidenum">
              <a:rPr lang="en-US"/>
              <a:pPr>
                <a:defRPr/>
              </a:pPr>
              <a:t>‹#›</a:t>
            </a:fld>
            <a:endParaRPr lang="en-US"/>
          </a:p>
        </p:txBody>
      </p:sp>
    </p:spTree>
    <p:extLst>
      <p:ext uri="{BB962C8B-B14F-4D97-AF65-F5344CB8AC3E}">
        <p14:creationId xmlns:p14="http://schemas.microsoft.com/office/powerpoint/2010/main" val="15125201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C88B388-3C48-461C-92AD-6CA8DE0F8CA7}" type="datetimeFigureOut">
              <a:rPr lang="en-US"/>
              <a:pPr>
                <a:defRPr/>
              </a:pPr>
              <a:t>4/30/2016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78756F5-0A75-47A0-87EB-515D262A25E4}" type="slidenum">
              <a:rPr lang="en-US"/>
              <a:pPr>
                <a:defRPr/>
              </a:pPr>
              <a:t>‹#›</a:t>
            </a:fld>
            <a:endParaRPr lang="en-US"/>
          </a:p>
        </p:txBody>
      </p:sp>
    </p:spTree>
    <p:extLst>
      <p:ext uri="{BB962C8B-B14F-4D97-AF65-F5344CB8AC3E}">
        <p14:creationId xmlns:p14="http://schemas.microsoft.com/office/powerpoint/2010/main" val="9938855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A9AADFB-6975-4735-AA19-F9BA2EFEF898}" type="datetimeFigureOut">
              <a:rPr lang="en-US"/>
              <a:pPr>
                <a:defRPr/>
              </a:pPr>
              <a:t>4/30/2016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5DABF04-981B-4011-8369-023275285BA0}" type="slidenum">
              <a:rPr lang="en-US"/>
              <a:pPr>
                <a:defRPr/>
              </a:pPr>
              <a:t>‹#›</a:t>
            </a:fld>
            <a:endParaRPr lang="en-US"/>
          </a:p>
        </p:txBody>
      </p:sp>
    </p:spTree>
    <p:extLst>
      <p:ext uri="{BB962C8B-B14F-4D97-AF65-F5344CB8AC3E}">
        <p14:creationId xmlns:p14="http://schemas.microsoft.com/office/powerpoint/2010/main" val="84551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C0A1640-F5CC-46B1-8EF7-90862C966BD4}" type="datetimeFigureOut">
              <a:rPr lang="en-US"/>
              <a:pPr>
                <a:defRPr/>
              </a:pPr>
              <a:t>4/30/2016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5FACE3D-4DE8-4E28-9E02-6D51E69FFE21}" type="slidenum">
              <a:rPr lang="en-US"/>
              <a:pPr>
                <a:defRPr/>
              </a:pPr>
              <a:t>‹#›</a:t>
            </a:fld>
            <a:endParaRPr lang="en-US"/>
          </a:p>
        </p:txBody>
      </p:sp>
    </p:spTree>
    <p:extLst>
      <p:ext uri="{BB962C8B-B14F-4D97-AF65-F5344CB8AC3E}">
        <p14:creationId xmlns:p14="http://schemas.microsoft.com/office/powerpoint/2010/main" val="9786780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9B0D254-1351-4EC9-A336-504CA5ECBE26}" type="datetimeFigureOut">
              <a:rPr lang="en-US"/>
              <a:pPr>
                <a:defRPr/>
              </a:pPr>
              <a:t>4/30/2016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77733EB-022B-44F1-A833-B6F5231D8B9B}" type="slidenum">
              <a:rPr lang="en-US"/>
              <a:pPr>
                <a:defRPr/>
              </a:pPr>
              <a:t>‹#›</a:t>
            </a:fld>
            <a:endParaRPr lang="en-US"/>
          </a:p>
        </p:txBody>
      </p:sp>
    </p:spTree>
    <p:extLst>
      <p:ext uri="{BB962C8B-B14F-4D97-AF65-F5344CB8AC3E}">
        <p14:creationId xmlns:p14="http://schemas.microsoft.com/office/powerpoint/2010/main" val="42105401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590EF19-3AE0-41EC-81E3-96E8BB247B7C}" type="datetimeFigureOut">
              <a:rPr lang="en-US"/>
              <a:pPr>
                <a:defRPr/>
              </a:pPr>
              <a:t>4/30/2016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E5C38DF-DD8D-4184-AC29-FD9A34D9C41A}" type="slidenum">
              <a:rPr lang="en-US"/>
              <a:pPr>
                <a:defRPr/>
              </a:pPr>
              <a:t>‹#›</a:t>
            </a:fld>
            <a:endParaRPr lang="en-US"/>
          </a:p>
        </p:txBody>
      </p:sp>
    </p:spTree>
    <p:extLst>
      <p:ext uri="{BB962C8B-B14F-4D97-AF65-F5344CB8AC3E}">
        <p14:creationId xmlns:p14="http://schemas.microsoft.com/office/powerpoint/2010/main" val="2280004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189BB49-0D5B-45FD-B76B-2DAE2525F8B5}" type="datetimeFigureOut">
              <a:rPr lang="en-US"/>
              <a:pPr>
                <a:defRPr/>
              </a:pPr>
              <a:t>4/30/2016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83BED8E-CB13-407C-9434-336E54EE2F2E}" type="slidenum">
              <a:rPr lang="en-US"/>
              <a:pPr>
                <a:defRPr/>
              </a:pPr>
              <a:t>‹#›</a:t>
            </a:fld>
            <a:endParaRPr lang="en-US"/>
          </a:p>
        </p:txBody>
      </p:sp>
    </p:spTree>
    <p:extLst>
      <p:ext uri="{BB962C8B-B14F-4D97-AF65-F5344CB8AC3E}">
        <p14:creationId xmlns:p14="http://schemas.microsoft.com/office/powerpoint/2010/main" val="7029272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84C3C86-37F1-4731-8B48-41F186C16675}" type="datetimeFigureOut">
              <a:rPr lang="en-US"/>
              <a:pPr>
                <a:defRPr/>
              </a:pPr>
              <a:t>4/30/2016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1372EAF-F05A-4631-905F-47C5DF4FEFCB}" type="slidenum">
              <a:rPr lang="en-US"/>
              <a:pPr>
                <a:defRPr/>
              </a:pPr>
              <a:t>‹#›</a:t>
            </a:fld>
            <a:endParaRPr lang="en-US"/>
          </a:p>
        </p:txBody>
      </p:sp>
    </p:spTree>
    <p:extLst>
      <p:ext uri="{BB962C8B-B14F-4D97-AF65-F5344CB8AC3E}">
        <p14:creationId xmlns:p14="http://schemas.microsoft.com/office/powerpoint/2010/main" val="38417557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3D973E5-405F-4FA1-87F4-AB43C3C3F858}" type="datetimeFigureOut">
              <a:rPr lang="en-US"/>
              <a:pPr>
                <a:defRPr/>
              </a:pPr>
              <a:t>4/30/2016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266994D-4149-4B2E-BD0F-B01A85800D3F}" type="slidenum">
              <a:rPr lang="en-US"/>
              <a:pPr>
                <a:defRPr/>
              </a:pPr>
              <a:t>‹#›</a:t>
            </a:fld>
            <a:endParaRPr lang="en-US"/>
          </a:p>
        </p:txBody>
      </p:sp>
    </p:spTree>
    <p:extLst>
      <p:ext uri="{BB962C8B-B14F-4D97-AF65-F5344CB8AC3E}">
        <p14:creationId xmlns:p14="http://schemas.microsoft.com/office/powerpoint/2010/main" val="2100608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526D7CF-CEEA-4D09-946A-51E53C373042}" type="slidenum">
              <a:rPr lang="en-US" smtClean="0"/>
              <a:pPr>
                <a:defRPr/>
              </a:pPr>
              <a:t>‹#›</a:t>
            </a:fld>
            <a:endParaRPr lang="en-US"/>
          </a:p>
        </p:txBody>
      </p:sp>
    </p:spTree>
    <p:extLst>
      <p:ext uri="{BB962C8B-B14F-4D97-AF65-F5344CB8AC3E}">
        <p14:creationId xmlns:p14="http://schemas.microsoft.com/office/powerpoint/2010/main" val="19189106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2DEC948-5549-427F-9164-7CEFA28F102C}" type="datetimeFigureOut">
              <a:rPr lang="en-US"/>
              <a:pPr>
                <a:defRPr/>
              </a:pPr>
              <a:t>4/30/2016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C3975DD-D7F8-4CA6-89C2-2EE5093928BB}" type="slidenum">
              <a:rPr lang="en-US"/>
              <a:pPr>
                <a:defRPr/>
              </a:pPr>
              <a:t>‹#›</a:t>
            </a:fld>
            <a:endParaRPr lang="en-US"/>
          </a:p>
        </p:txBody>
      </p:sp>
    </p:spTree>
    <p:extLst>
      <p:ext uri="{BB962C8B-B14F-4D97-AF65-F5344CB8AC3E}">
        <p14:creationId xmlns:p14="http://schemas.microsoft.com/office/powerpoint/2010/main" val="42378104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55A2200-9C04-43E7-8F15-A43DD989F6CF}" type="datetimeFigureOut">
              <a:rPr lang="en-US"/>
              <a:pPr>
                <a:defRPr/>
              </a:pPr>
              <a:t>4/30/2016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17D351B-9886-43FB-AD56-A9AE5A55976D}" type="slidenum">
              <a:rPr lang="en-US"/>
              <a:pPr>
                <a:defRPr/>
              </a:pPr>
              <a:t>‹#›</a:t>
            </a:fld>
            <a:endParaRPr lang="en-US"/>
          </a:p>
        </p:txBody>
      </p:sp>
    </p:spTree>
    <p:extLst>
      <p:ext uri="{BB962C8B-B14F-4D97-AF65-F5344CB8AC3E}">
        <p14:creationId xmlns:p14="http://schemas.microsoft.com/office/powerpoint/2010/main" val="28219253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718043F-29E0-481A-9FD3-B06EB2CF5BF6}" type="datetimeFigureOut">
              <a:rPr lang="en-US"/>
              <a:pPr>
                <a:defRPr/>
              </a:pPr>
              <a:t>4/30/2016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ECBB351-3942-408A-B6A5-B46153D9A761}" type="slidenum">
              <a:rPr lang="en-US"/>
              <a:pPr>
                <a:defRPr/>
              </a:pPr>
              <a:t>‹#›</a:t>
            </a:fld>
            <a:endParaRPr lang="en-US"/>
          </a:p>
        </p:txBody>
      </p:sp>
    </p:spTree>
    <p:extLst>
      <p:ext uri="{BB962C8B-B14F-4D97-AF65-F5344CB8AC3E}">
        <p14:creationId xmlns:p14="http://schemas.microsoft.com/office/powerpoint/2010/main" val="7131390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3FC76D2-D8DF-44D9-B426-25DCAB6BECBE}" type="datetimeFigureOut">
              <a:rPr lang="en-US"/>
              <a:pPr>
                <a:defRPr/>
              </a:pPr>
              <a:t>4/30/2016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48241C8-0D42-4A11-8947-3FE4876EFBBF}" type="slidenum">
              <a:rPr lang="en-US"/>
              <a:pPr>
                <a:defRPr/>
              </a:pPr>
              <a:t>‹#›</a:t>
            </a:fld>
            <a:endParaRPr lang="en-US"/>
          </a:p>
        </p:txBody>
      </p:sp>
    </p:spTree>
    <p:extLst>
      <p:ext uri="{BB962C8B-B14F-4D97-AF65-F5344CB8AC3E}">
        <p14:creationId xmlns:p14="http://schemas.microsoft.com/office/powerpoint/2010/main" val="11101315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A570514-9AEE-4F0C-9E78-22A321E42F01}" type="datetimeFigureOut">
              <a:rPr lang="en-US"/>
              <a:pPr>
                <a:defRPr/>
              </a:pPr>
              <a:t>4/30/2016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D764D98-24EE-443B-8C34-7E4C815D386C}" type="slidenum">
              <a:rPr lang="en-US"/>
              <a:pPr>
                <a:defRPr/>
              </a:pPr>
              <a:t>‹#›</a:t>
            </a:fld>
            <a:endParaRPr lang="en-US"/>
          </a:p>
        </p:txBody>
      </p:sp>
    </p:spTree>
    <p:extLst>
      <p:ext uri="{BB962C8B-B14F-4D97-AF65-F5344CB8AC3E}">
        <p14:creationId xmlns:p14="http://schemas.microsoft.com/office/powerpoint/2010/main" val="22145872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7796A76-723B-43FD-B4CB-EF3642A7011E}" type="datetimeFigureOut">
              <a:rPr lang="en-US"/>
              <a:pPr>
                <a:defRPr/>
              </a:pPr>
              <a:t>4/30/2016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D80D234-64EC-4EDC-BB3A-A8F5347B683F}" type="slidenum">
              <a:rPr lang="en-US"/>
              <a:pPr>
                <a:defRPr/>
              </a:pPr>
              <a:t>‹#›</a:t>
            </a:fld>
            <a:endParaRPr lang="en-US"/>
          </a:p>
        </p:txBody>
      </p:sp>
    </p:spTree>
    <p:extLst>
      <p:ext uri="{BB962C8B-B14F-4D97-AF65-F5344CB8AC3E}">
        <p14:creationId xmlns:p14="http://schemas.microsoft.com/office/powerpoint/2010/main" val="16392567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sz="4000" b="1">
                <a:solidFill>
                  <a:srgbClr val="003366"/>
                </a:solidFill>
                <a:latin typeface="Verdana" pitchFamily="34" charset="0"/>
                <a:ea typeface="Verdana" pitchFamily="34" charset="0"/>
                <a:cs typeface="Verdana"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0B7C261-BE63-4D33-B4D1-D00C74D0A1CD}" type="datetimeFigureOut">
              <a:rPr lang="en-US"/>
              <a:pPr>
                <a:defRPr/>
              </a:pPr>
              <a:t>4/30/2016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8392687-9EC7-4FA0-9DCD-14983ACEA75D}" type="slidenum">
              <a:rPr lang="en-US"/>
              <a:pPr>
                <a:defRPr/>
              </a:pPr>
              <a:t>‹#›</a:t>
            </a:fld>
            <a:endParaRPr lang="en-US"/>
          </a:p>
        </p:txBody>
      </p:sp>
    </p:spTree>
    <p:extLst>
      <p:ext uri="{BB962C8B-B14F-4D97-AF65-F5344CB8AC3E}">
        <p14:creationId xmlns:p14="http://schemas.microsoft.com/office/powerpoint/2010/main" val="14148733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b="1">
                <a:solidFill>
                  <a:srgbClr val="003366"/>
                </a:solidFill>
                <a:latin typeface="Verdana" pitchFamily="34" charset="0"/>
                <a:ea typeface="Verdana" pitchFamily="34" charset="0"/>
                <a:cs typeface="Verdana"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solidFill>
                  <a:srgbClr val="003366"/>
                </a:solidFill>
                <a:latin typeface="Verdana" pitchFamily="34" charset="0"/>
                <a:ea typeface="Verdana" pitchFamily="34" charset="0"/>
                <a:cs typeface="Verdana" pitchFamily="34" charset="0"/>
              </a:defRPr>
            </a:lvl1pPr>
            <a:lvl2pPr>
              <a:defRPr>
                <a:solidFill>
                  <a:srgbClr val="003366"/>
                </a:solidFill>
                <a:latin typeface="Verdana" pitchFamily="34" charset="0"/>
                <a:ea typeface="Verdana" pitchFamily="34" charset="0"/>
                <a:cs typeface="Verdana" pitchFamily="34" charset="0"/>
              </a:defRPr>
            </a:lvl2pPr>
            <a:lvl3pPr>
              <a:defRPr>
                <a:solidFill>
                  <a:srgbClr val="003366"/>
                </a:solidFill>
                <a:latin typeface="Verdana" pitchFamily="34" charset="0"/>
                <a:ea typeface="Verdana" pitchFamily="34" charset="0"/>
                <a:cs typeface="Verdana" pitchFamily="34" charset="0"/>
              </a:defRPr>
            </a:lvl3pPr>
            <a:lvl4pPr>
              <a:defRPr>
                <a:solidFill>
                  <a:srgbClr val="003366"/>
                </a:solidFill>
                <a:latin typeface="Verdana" pitchFamily="34" charset="0"/>
                <a:ea typeface="Verdana" pitchFamily="34" charset="0"/>
                <a:cs typeface="Verdana" pitchFamily="34" charset="0"/>
              </a:defRPr>
            </a:lvl4pPr>
            <a:lvl5pPr>
              <a:defRPr>
                <a:solidFill>
                  <a:srgbClr val="003366"/>
                </a:solidFill>
                <a:latin typeface="Verdana" pitchFamily="34" charset="0"/>
                <a:ea typeface="Verdana" pitchFamily="34" charset="0"/>
                <a:cs typeface="Verdana"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ABFF1F31-E575-490C-8270-E6E120B97F06}" type="datetimeFigureOut">
              <a:rPr lang="en-US"/>
              <a:pPr>
                <a:defRPr/>
              </a:pPr>
              <a:t>4/30/2016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33E200F-EAF8-4A0B-8A1A-19D21E2595A3}" type="slidenum">
              <a:rPr lang="en-US"/>
              <a:pPr>
                <a:defRPr/>
              </a:pPr>
              <a:t>‹#›</a:t>
            </a:fld>
            <a:endParaRPr lang="en-US"/>
          </a:p>
        </p:txBody>
      </p:sp>
    </p:spTree>
    <p:extLst>
      <p:ext uri="{BB962C8B-B14F-4D97-AF65-F5344CB8AC3E}">
        <p14:creationId xmlns:p14="http://schemas.microsoft.com/office/powerpoint/2010/main" val="35541675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841864E-F79E-4810-BD30-DD884430EC43}" type="datetimeFigureOut">
              <a:rPr lang="en-US"/>
              <a:pPr>
                <a:defRPr/>
              </a:pPr>
              <a:t>4/30/2016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3F1C3B2-C8FE-4F0C-BE4F-DB0D663C4CC4}" type="slidenum">
              <a:rPr lang="en-US"/>
              <a:pPr>
                <a:defRPr/>
              </a:pPr>
              <a:t>‹#›</a:t>
            </a:fld>
            <a:endParaRPr lang="en-US"/>
          </a:p>
        </p:txBody>
      </p:sp>
    </p:spTree>
    <p:extLst>
      <p:ext uri="{BB962C8B-B14F-4D97-AF65-F5344CB8AC3E}">
        <p14:creationId xmlns:p14="http://schemas.microsoft.com/office/powerpoint/2010/main" val="26058487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b="1">
                <a:solidFill>
                  <a:srgbClr val="003366"/>
                </a:solidFill>
                <a:latin typeface="Verdana" pitchFamily="34" charset="0"/>
                <a:ea typeface="Verdana" pitchFamily="34" charset="0"/>
                <a:cs typeface="Verdana" pitchFamily="34" charset="0"/>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solidFill>
                  <a:srgbClr val="003366"/>
                </a:solidFill>
                <a:latin typeface="Verdana" pitchFamily="34" charset="0"/>
                <a:ea typeface="Verdana" pitchFamily="34" charset="0"/>
                <a:cs typeface="Verdana" pitchFamily="34" charset="0"/>
              </a:defRPr>
            </a:lvl1pPr>
            <a:lvl2pPr>
              <a:defRPr sz="2400">
                <a:solidFill>
                  <a:srgbClr val="003366"/>
                </a:solidFill>
                <a:latin typeface="Verdana" pitchFamily="34" charset="0"/>
                <a:ea typeface="Verdana" pitchFamily="34" charset="0"/>
                <a:cs typeface="Verdana" pitchFamily="34" charset="0"/>
              </a:defRPr>
            </a:lvl2pPr>
            <a:lvl3pPr>
              <a:defRPr sz="2000">
                <a:solidFill>
                  <a:srgbClr val="003366"/>
                </a:solidFill>
                <a:latin typeface="Verdana" pitchFamily="34" charset="0"/>
                <a:ea typeface="Verdana" pitchFamily="34" charset="0"/>
                <a:cs typeface="Verdana" pitchFamily="34" charset="0"/>
              </a:defRPr>
            </a:lvl3pPr>
            <a:lvl4pPr>
              <a:defRPr sz="1800">
                <a:solidFill>
                  <a:srgbClr val="003366"/>
                </a:solidFill>
                <a:latin typeface="Verdana" pitchFamily="34" charset="0"/>
                <a:ea typeface="Verdana" pitchFamily="34" charset="0"/>
                <a:cs typeface="Verdana" pitchFamily="34" charset="0"/>
              </a:defRPr>
            </a:lvl4pPr>
            <a:lvl5pPr>
              <a:defRPr sz="1800">
                <a:solidFill>
                  <a:srgbClr val="003366"/>
                </a:solidFill>
                <a:latin typeface="Verdana" pitchFamily="34" charset="0"/>
                <a:ea typeface="Verdana" pitchFamily="34" charset="0"/>
                <a:cs typeface="Verdana"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solidFill>
                  <a:srgbClr val="003366"/>
                </a:solidFill>
                <a:latin typeface="Verdana" pitchFamily="34" charset="0"/>
                <a:ea typeface="Verdana" pitchFamily="34" charset="0"/>
                <a:cs typeface="Verdana" pitchFamily="34" charset="0"/>
              </a:defRPr>
            </a:lvl1pPr>
            <a:lvl2pPr>
              <a:defRPr sz="2400">
                <a:solidFill>
                  <a:srgbClr val="003366"/>
                </a:solidFill>
                <a:latin typeface="Verdana" pitchFamily="34" charset="0"/>
                <a:ea typeface="Verdana" pitchFamily="34" charset="0"/>
                <a:cs typeface="Verdana" pitchFamily="34" charset="0"/>
              </a:defRPr>
            </a:lvl2pPr>
            <a:lvl3pPr>
              <a:defRPr sz="2000">
                <a:solidFill>
                  <a:srgbClr val="003366"/>
                </a:solidFill>
                <a:latin typeface="Verdana" pitchFamily="34" charset="0"/>
                <a:ea typeface="Verdana" pitchFamily="34" charset="0"/>
                <a:cs typeface="Verdana" pitchFamily="34" charset="0"/>
              </a:defRPr>
            </a:lvl3pPr>
            <a:lvl4pPr>
              <a:defRPr sz="1800">
                <a:solidFill>
                  <a:srgbClr val="003366"/>
                </a:solidFill>
                <a:latin typeface="Verdana" pitchFamily="34" charset="0"/>
                <a:ea typeface="Verdana" pitchFamily="34" charset="0"/>
                <a:cs typeface="Verdana" pitchFamily="34" charset="0"/>
              </a:defRPr>
            </a:lvl4pPr>
            <a:lvl5pPr>
              <a:defRPr sz="1800">
                <a:solidFill>
                  <a:srgbClr val="003366"/>
                </a:solidFill>
                <a:latin typeface="Verdana" pitchFamily="34" charset="0"/>
                <a:ea typeface="Verdana" pitchFamily="34" charset="0"/>
                <a:cs typeface="Verdana"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3D196FB2-B88D-4140-AF03-92288350E0CC}" type="datetimeFigureOut">
              <a:rPr lang="en-US"/>
              <a:pPr>
                <a:defRPr/>
              </a:pPr>
              <a:t>4/30/2016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ABED7BE-6F30-420C-B462-C981191D6000}" type="slidenum">
              <a:rPr lang="en-US"/>
              <a:pPr>
                <a:defRPr/>
              </a:pPr>
              <a:t>‹#›</a:t>
            </a:fld>
            <a:endParaRPr lang="en-US"/>
          </a:p>
        </p:txBody>
      </p:sp>
    </p:spTree>
    <p:extLst>
      <p:ext uri="{BB962C8B-B14F-4D97-AF65-F5344CB8AC3E}">
        <p14:creationId xmlns:p14="http://schemas.microsoft.com/office/powerpoint/2010/main" val="2836757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130A63F-696E-4856-97B1-C4EE0660838A}" type="slidenum">
              <a:rPr lang="en-US" smtClean="0"/>
              <a:pPr>
                <a:defRPr/>
              </a:pPr>
              <a:t>‹#›</a:t>
            </a:fld>
            <a:endParaRPr lang="en-US"/>
          </a:p>
        </p:txBody>
      </p:sp>
    </p:spTree>
    <p:extLst>
      <p:ext uri="{BB962C8B-B14F-4D97-AF65-F5344CB8AC3E}">
        <p14:creationId xmlns:p14="http://schemas.microsoft.com/office/powerpoint/2010/main" val="28331736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b="1">
                <a:solidFill>
                  <a:srgbClr val="003366"/>
                </a:solidFill>
                <a:latin typeface="Verdana" pitchFamily="34" charset="0"/>
                <a:ea typeface="Verdana" pitchFamily="34" charset="0"/>
                <a:cs typeface="Verdana"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AB50991-5CC5-4296-AC8A-21350FEA7127}" type="datetimeFigureOut">
              <a:rPr lang="en-US"/>
              <a:pPr>
                <a:defRPr/>
              </a:pPr>
              <a:t>4/30/2016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8276C33-08BB-4ABC-AE4B-5D19AAAD366F}" type="slidenum">
              <a:rPr lang="en-US"/>
              <a:pPr>
                <a:defRPr/>
              </a:pPr>
              <a:t>‹#›</a:t>
            </a:fld>
            <a:endParaRPr lang="en-US"/>
          </a:p>
        </p:txBody>
      </p:sp>
    </p:spTree>
    <p:extLst>
      <p:ext uri="{BB962C8B-B14F-4D97-AF65-F5344CB8AC3E}">
        <p14:creationId xmlns:p14="http://schemas.microsoft.com/office/powerpoint/2010/main" val="31641004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b="1">
                <a:solidFill>
                  <a:srgbClr val="003366"/>
                </a:solidFill>
                <a:latin typeface="Verdana" pitchFamily="34" charset="0"/>
                <a:ea typeface="Verdana" pitchFamily="34" charset="0"/>
                <a:cs typeface="Verdana" pitchFamily="34" charset="0"/>
              </a:defRPr>
            </a:lvl1p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765D5381-ADF1-48D2-A0A3-F1FF97A005A2}" type="datetimeFigureOut">
              <a:rPr lang="en-US"/>
              <a:pPr>
                <a:defRPr/>
              </a:pPr>
              <a:t>4/30/2016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4D28B8E-610C-4E53-B6D4-F7FF1E3F307D}" type="slidenum">
              <a:rPr lang="en-US"/>
              <a:pPr>
                <a:defRPr/>
              </a:pPr>
              <a:t>‹#›</a:t>
            </a:fld>
            <a:endParaRPr lang="en-US"/>
          </a:p>
        </p:txBody>
      </p:sp>
    </p:spTree>
    <p:extLst>
      <p:ext uri="{BB962C8B-B14F-4D97-AF65-F5344CB8AC3E}">
        <p14:creationId xmlns:p14="http://schemas.microsoft.com/office/powerpoint/2010/main" val="23606542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255EB5E-D7AC-47CD-9841-8445C49AD841}" type="datetimeFigureOut">
              <a:rPr lang="en-US"/>
              <a:pPr>
                <a:defRPr/>
              </a:pPr>
              <a:t>4/30/2016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657A976-3DB2-4C47-AA68-0CE66D7CD543}" type="slidenum">
              <a:rPr lang="en-US"/>
              <a:pPr>
                <a:defRPr/>
              </a:pPr>
              <a:t>‹#›</a:t>
            </a:fld>
            <a:endParaRPr lang="en-US"/>
          </a:p>
        </p:txBody>
      </p:sp>
    </p:spTree>
    <p:extLst>
      <p:ext uri="{BB962C8B-B14F-4D97-AF65-F5344CB8AC3E}">
        <p14:creationId xmlns:p14="http://schemas.microsoft.com/office/powerpoint/2010/main" val="9190828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solidFill>
                  <a:srgbClr val="003366"/>
                </a:solidFill>
                <a:latin typeface="Verdana" pitchFamily="34" charset="0"/>
                <a:ea typeface="Verdana" pitchFamily="34" charset="0"/>
                <a:cs typeface="Verdana" pitchFamily="34" charset="0"/>
              </a:defRPr>
            </a:lvl1pPr>
            <a:lvl2pPr>
              <a:defRPr sz="2800">
                <a:solidFill>
                  <a:srgbClr val="003366"/>
                </a:solidFill>
                <a:latin typeface="Verdana" pitchFamily="34" charset="0"/>
                <a:ea typeface="Verdana" pitchFamily="34" charset="0"/>
                <a:cs typeface="Verdana" pitchFamily="34" charset="0"/>
              </a:defRPr>
            </a:lvl2pPr>
            <a:lvl3pPr>
              <a:defRPr sz="2400">
                <a:solidFill>
                  <a:srgbClr val="003366"/>
                </a:solidFill>
                <a:latin typeface="Verdana" pitchFamily="34" charset="0"/>
                <a:ea typeface="Verdana" pitchFamily="34" charset="0"/>
                <a:cs typeface="Verdana" pitchFamily="34" charset="0"/>
              </a:defRPr>
            </a:lvl3pPr>
            <a:lvl4pPr>
              <a:defRPr sz="2000">
                <a:solidFill>
                  <a:srgbClr val="003366"/>
                </a:solidFill>
                <a:latin typeface="Verdana" pitchFamily="34" charset="0"/>
                <a:ea typeface="Verdana" pitchFamily="34" charset="0"/>
                <a:cs typeface="Verdana" pitchFamily="34" charset="0"/>
              </a:defRPr>
            </a:lvl4pPr>
            <a:lvl5pPr>
              <a:defRPr sz="2000">
                <a:solidFill>
                  <a:srgbClr val="003366"/>
                </a:solidFill>
                <a:latin typeface="Verdana" pitchFamily="34" charset="0"/>
                <a:ea typeface="Verdana" pitchFamily="34" charset="0"/>
                <a:cs typeface="Verdana"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E7C7CAB-7376-4F66-8459-5875F9EE7CC6}" type="datetimeFigureOut">
              <a:rPr lang="en-US"/>
              <a:pPr>
                <a:defRPr/>
              </a:pPr>
              <a:t>4/30/2016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E6CAEB7-B8E3-4657-8B1E-D6303C0CFF5B}" type="slidenum">
              <a:rPr lang="en-US"/>
              <a:pPr>
                <a:defRPr/>
              </a:pPr>
              <a:t>‹#›</a:t>
            </a:fld>
            <a:endParaRPr lang="en-US"/>
          </a:p>
        </p:txBody>
      </p:sp>
    </p:spTree>
    <p:extLst>
      <p:ext uri="{BB962C8B-B14F-4D97-AF65-F5344CB8AC3E}">
        <p14:creationId xmlns:p14="http://schemas.microsoft.com/office/powerpoint/2010/main" val="41558928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1F0AD83-8D02-41ED-83DC-13096C40960D}" type="datetimeFigureOut">
              <a:rPr lang="en-US"/>
              <a:pPr>
                <a:defRPr/>
              </a:pPr>
              <a:t>4/30/2016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E46BE85-2E91-48A1-BB0F-48AF9D279EB2}" type="slidenum">
              <a:rPr lang="en-US"/>
              <a:pPr>
                <a:defRPr/>
              </a:pPr>
              <a:t>‹#›</a:t>
            </a:fld>
            <a:endParaRPr lang="en-US"/>
          </a:p>
        </p:txBody>
      </p:sp>
    </p:spTree>
    <p:extLst>
      <p:ext uri="{BB962C8B-B14F-4D97-AF65-F5344CB8AC3E}">
        <p14:creationId xmlns:p14="http://schemas.microsoft.com/office/powerpoint/2010/main" val="36257005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6D6C865-4698-4A93-A6CD-4DC7F90B5FCA}" type="datetimeFigureOut">
              <a:rPr lang="en-US"/>
              <a:pPr>
                <a:defRPr/>
              </a:pPr>
              <a:t>4/30/2016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2D4B591-846E-4D3B-A5D0-AFEF0DC81DC9}" type="slidenum">
              <a:rPr lang="en-US"/>
              <a:pPr>
                <a:defRPr/>
              </a:pPr>
              <a:t>‹#›</a:t>
            </a:fld>
            <a:endParaRPr lang="en-US"/>
          </a:p>
        </p:txBody>
      </p:sp>
    </p:spTree>
    <p:extLst>
      <p:ext uri="{BB962C8B-B14F-4D97-AF65-F5344CB8AC3E}">
        <p14:creationId xmlns:p14="http://schemas.microsoft.com/office/powerpoint/2010/main" val="32766087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4E8B51D-2E20-4131-A656-4FDB556DD34A}" type="datetimeFigureOut">
              <a:rPr lang="en-US"/>
              <a:pPr>
                <a:defRPr/>
              </a:pPr>
              <a:t>4/30/2016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3760BA1-6D2D-46B3-B204-6AEDBF665788}" type="slidenum">
              <a:rPr lang="en-US"/>
              <a:pPr>
                <a:defRPr/>
              </a:pPr>
              <a:t>‹#›</a:t>
            </a:fld>
            <a:endParaRPr lang="en-US"/>
          </a:p>
        </p:txBody>
      </p:sp>
    </p:spTree>
    <p:extLst>
      <p:ext uri="{BB962C8B-B14F-4D97-AF65-F5344CB8AC3E}">
        <p14:creationId xmlns:p14="http://schemas.microsoft.com/office/powerpoint/2010/main" val="720690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E03B8B3-F4F6-428D-94FC-D0C972BF1E01}" type="datetimeFigureOut">
              <a:rPr lang="en-US"/>
              <a:pPr>
                <a:defRPr/>
              </a:pPr>
              <a:t>4/30/2016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06BC733-9407-409D-837E-FD83B60B1E47}" type="slidenum">
              <a:rPr lang="en-US"/>
              <a:pPr>
                <a:defRPr/>
              </a:pPr>
              <a:t>‹#›</a:t>
            </a:fld>
            <a:endParaRPr lang="en-US"/>
          </a:p>
        </p:txBody>
      </p:sp>
    </p:spTree>
    <p:extLst>
      <p:ext uri="{BB962C8B-B14F-4D97-AF65-F5344CB8AC3E}">
        <p14:creationId xmlns:p14="http://schemas.microsoft.com/office/powerpoint/2010/main" val="30491587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474D253-29F3-4B60-BE31-EF6B14D48FDF}" type="datetimeFigureOut">
              <a:rPr lang="en-US"/>
              <a:pPr>
                <a:defRPr/>
              </a:pPr>
              <a:t>4/30/2016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8BE6A92-377E-4EF6-9501-2178948CB517}" type="slidenum">
              <a:rPr lang="en-US"/>
              <a:pPr>
                <a:defRPr/>
              </a:pPr>
              <a:t>‹#›</a:t>
            </a:fld>
            <a:endParaRPr lang="en-US"/>
          </a:p>
        </p:txBody>
      </p:sp>
    </p:spTree>
    <p:extLst>
      <p:ext uri="{BB962C8B-B14F-4D97-AF65-F5344CB8AC3E}">
        <p14:creationId xmlns:p14="http://schemas.microsoft.com/office/powerpoint/2010/main" val="5355606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985FD37-A328-469D-B8DF-6315BBB51478}" type="datetimeFigureOut">
              <a:rPr lang="en-US"/>
              <a:pPr>
                <a:defRPr/>
              </a:pPr>
              <a:t>4/30/2016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8305938-4376-46DD-A909-0F948F22D989}" type="slidenum">
              <a:rPr lang="en-US"/>
              <a:pPr>
                <a:defRPr/>
              </a:pPr>
              <a:t>‹#›</a:t>
            </a:fld>
            <a:endParaRPr lang="en-US"/>
          </a:p>
        </p:txBody>
      </p:sp>
    </p:spTree>
    <p:extLst>
      <p:ext uri="{BB962C8B-B14F-4D97-AF65-F5344CB8AC3E}">
        <p14:creationId xmlns:p14="http://schemas.microsoft.com/office/powerpoint/2010/main" val="2622799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E35BCBF-69E8-42B5-A79A-1CFBFC2B5CBF}" type="slidenum">
              <a:rPr lang="en-US" smtClean="0"/>
              <a:pPr>
                <a:defRPr/>
              </a:pPr>
              <a:t>‹#›</a:t>
            </a:fld>
            <a:endParaRPr lang="en-US"/>
          </a:p>
        </p:txBody>
      </p:sp>
    </p:spTree>
    <p:extLst>
      <p:ext uri="{BB962C8B-B14F-4D97-AF65-F5344CB8AC3E}">
        <p14:creationId xmlns:p14="http://schemas.microsoft.com/office/powerpoint/2010/main" val="14887174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59F01ED-CF63-407E-ACB4-4624F1B3ED47}" type="datetimeFigureOut">
              <a:rPr lang="en-US"/>
              <a:pPr>
                <a:defRPr/>
              </a:pPr>
              <a:t>4/30/2016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3F34BBF-7B38-44D6-BAF0-C8DC2F14AEBB}" type="slidenum">
              <a:rPr lang="en-US"/>
              <a:pPr>
                <a:defRPr/>
              </a:pPr>
              <a:t>‹#›</a:t>
            </a:fld>
            <a:endParaRPr lang="en-US"/>
          </a:p>
        </p:txBody>
      </p:sp>
    </p:spTree>
    <p:extLst>
      <p:ext uri="{BB962C8B-B14F-4D97-AF65-F5344CB8AC3E}">
        <p14:creationId xmlns:p14="http://schemas.microsoft.com/office/powerpoint/2010/main" val="30622349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32B6DD41-5329-422C-A55B-CE56D9E3FAEA}" type="datetimeFigureOut">
              <a:rPr lang="en-US"/>
              <a:pPr>
                <a:defRPr/>
              </a:pPr>
              <a:t>4/30/2016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7953589-261B-4D71-AD04-49335B461C6C}" type="slidenum">
              <a:rPr lang="en-US"/>
              <a:pPr>
                <a:defRPr/>
              </a:pPr>
              <a:t>‹#›</a:t>
            </a:fld>
            <a:endParaRPr lang="en-US"/>
          </a:p>
        </p:txBody>
      </p:sp>
    </p:spTree>
    <p:extLst>
      <p:ext uri="{BB962C8B-B14F-4D97-AF65-F5344CB8AC3E}">
        <p14:creationId xmlns:p14="http://schemas.microsoft.com/office/powerpoint/2010/main" val="36218150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968E35C-8B67-4D6C-917B-1ADBD9815569}" type="datetimeFigureOut">
              <a:rPr lang="en-US"/>
              <a:pPr>
                <a:defRPr/>
              </a:pPr>
              <a:t>4/30/2016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08563D6-1099-445F-BDF9-63FC4DDB41DB}" type="slidenum">
              <a:rPr lang="en-US"/>
              <a:pPr>
                <a:defRPr/>
              </a:pPr>
              <a:t>‹#›</a:t>
            </a:fld>
            <a:endParaRPr lang="en-US"/>
          </a:p>
        </p:txBody>
      </p:sp>
    </p:spTree>
    <p:extLst>
      <p:ext uri="{BB962C8B-B14F-4D97-AF65-F5344CB8AC3E}">
        <p14:creationId xmlns:p14="http://schemas.microsoft.com/office/powerpoint/2010/main" val="13859392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814C26B-24B1-4690-8DD2-0DC5ABD5E03F}" type="datetimeFigureOut">
              <a:rPr lang="en-US"/>
              <a:pPr>
                <a:defRPr/>
              </a:pPr>
              <a:t>4/30/2016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DB51B74-3EEE-4217-AB39-EF3E3B05FDA7}" type="slidenum">
              <a:rPr lang="en-US"/>
              <a:pPr>
                <a:defRPr/>
              </a:pPr>
              <a:t>‹#›</a:t>
            </a:fld>
            <a:endParaRPr lang="en-US"/>
          </a:p>
        </p:txBody>
      </p:sp>
    </p:spTree>
    <p:extLst>
      <p:ext uri="{BB962C8B-B14F-4D97-AF65-F5344CB8AC3E}">
        <p14:creationId xmlns:p14="http://schemas.microsoft.com/office/powerpoint/2010/main" val="22410456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8839926-D58E-445B-B6B6-C52D1B5EFAD5}" type="datetimeFigureOut">
              <a:rPr lang="en-US"/>
              <a:pPr>
                <a:defRPr/>
              </a:pPr>
              <a:t>4/30/2016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C6FD27D-2E7E-4EA9-9658-BB5E76AEFE0F}" type="slidenum">
              <a:rPr lang="en-US"/>
              <a:pPr>
                <a:defRPr/>
              </a:pPr>
              <a:t>‹#›</a:t>
            </a:fld>
            <a:endParaRPr lang="en-US"/>
          </a:p>
        </p:txBody>
      </p:sp>
    </p:spTree>
    <p:extLst>
      <p:ext uri="{BB962C8B-B14F-4D97-AF65-F5344CB8AC3E}">
        <p14:creationId xmlns:p14="http://schemas.microsoft.com/office/powerpoint/2010/main" val="18762227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41865A9-6085-4B65-A76A-D859438B2500}" type="datetimeFigureOut">
              <a:rPr lang="en-US"/>
              <a:pPr>
                <a:defRPr/>
              </a:pPr>
              <a:t>4/30/2016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D3DB578-A1D9-4803-B7A4-E284ABB38164}" type="slidenum">
              <a:rPr lang="en-US"/>
              <a:pPr>
                <a:defRPr/>
              </a:pPr>
              <a:t>‹#›</a:t>
            </a:fld>
            <a:endParaRPr lang="en-US"/>
          </a:p>
        </p:txBody>
      </p:sp>
    </p:spTree>
    <p:extLst>
      <p:ext uri="{BB962C8B-B14F-4D97-AF65-F5344CB8AC3E}">
        <p14:creationId xmlns:p14="http://schemas.microsoft.com/office/powerpoint/2010/main" val="2773271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C75EC9A-7E49-4755-A296-FF6F5D0C7DB3}" type="datetimeFigureOut">
              <a:rPr lang="en-US"/>
              <a:pPr>
                <a:defRPr/>
              </a:pPr>
              <a:t>4/30/2016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794E789-5E2C-4BCA-BEA0-316359E1162E}" type="slidenum">
              <a:rPr lang="en-US"/>
              <a:pPr>
                <a:defRPr/>
              </a:pPr>
              <a:t>‹#›</a:t>
            </a:fld>
            <a:endParaRPr lang="en-US"/>
          </a:p>
        </p:txBody>
      </p:sp>
    </p:spTree>
    <p:extLst>
      <p:ext uri="{BB962C8B-B14F-4D97-AF65-F5344CB8AC3E}">
        <p14:creationId xmlns:p14="http://schemas.microsoft.com/office/powerpoint/2010/main" val="4825101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354E8A8-B348-4329-8922-73A1CC5FB339}" type="datetimeFigureOut">
              <a:rPr lang="en-US"/>
              <a:pPr>
                <a:defRPr/>
              </a:pPr>
              <a:t>4/30/2016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198DC34-8C34-4AA3-814E-98AF27A3AFD1}" type="slidenum">
              <a:rPr lang="en-US"/>
              <a:pPr>
                <a:defRPr/>
              </a:pPr>
              <a:t>‹#›</a:t>
            </a:fld>
            <a:endParaRPr lang="en-US"/>
          </a:p>
        </p:txBody>
      </p:sp>
    </p:spTree>
    <p:extLst>
      <p:ext uri="{BB962C8B-B14F-4D97-AF65-F5344CB8AC3E}">
        <p14:creationId xmlns:p14="http://schemas.microsoft.com/office/powerpoint/2010/main" val="43773341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rgbClr val="002060"/>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000E0828-099D-43A2-9689-36FA370753CF}" type="datetimeFigureOut">
              <a:rPr lang="en-US"/>
              <a:pPr>
                <a:defRPr/>
              </a:pPr>
              <a:t>4/30/2016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376EA1D-7EDD-4DE6-A5D7-A845D0D0D204}" type="slidenum">
              <a:rPr lang="en-US"/>
              <a:pPr>
                <a:defRPr/>
              </a:pPr>
              <a:t>‹#›</a:t>
            </a:fld>
            <a:endParaRPr lang="en-US"/>
          </a:p>
        </p:txBody>
      </p:sp>
    </p:spTree>
    <p:extLst>
      <p:ext uri="{BB962C8B-B14F-4D97-AF65-F5344CB8AC3E}">
        <p14:creationId xmlns:p14="http://schemas.microsoft.com/office/powerpoint/2010/main" val="16864423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4AE6E3E-78F3-41B1-9C09-7AC089F0F375}" type="datetimeFigureOut">
              <a:rPr lang="en-US"/>
              <a:pPr>
                <a:defRPr/>
              </a:pPr>
              <a:t>4/30/2016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61CA0EF-5101-4AD0-AB48-3F5F2CF196D3}" type="slidenum">
              <a:rPr lang="en-US"/>
              <a:pPr>
                <a:defRPr/>
              </a:pPr>
              <a:t>‹#›</a:t>
            </a:fld>
            <a:endParaRPr lang="en-US"/>
          </a:p>
        </p:txBody>
      </p:sp>
    </p:spTree>
    <p:extLst>
      <p:ext uri="{BB962C8B-B14F-4D97-AF65-F5344CB8AC3E}">
        <p14:creationId xmlns:p14="http://schemas.microsoft.com/office/powerpoint/2010/main" val="2263617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2CA50EB-202A-49F5-A028-A10F1F7AF73E}" type="slidenum">
              <a:rPr lang="en-US" smtClean="0"/>
              <a:pPr>
                <a:defRPr/>
              </a:pPr>
              <a:t>‹#›</a:t>
            </a:fld>
            <a:endParaRPr lang="en-US"/>
          </a:p>
        </p:txBody>
      </p:sp>
    </p:spTree>
    <p:extLst>
      <p:ext uri="{BB962C8B-B14F-4D97-AF65-F5344CB8AC3E}">
        <p14:creationId xmlns:p14="http://schemas.microsoft.com/office/powerpoint/2010/main" val="23322364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rgbClr val="002060"/>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989CB4A-A4D1-47CF-86FF-B6C96F160360}" type="datetimeFigureOut">
              <a:rPr lang="en-US"/>
              <a:pPr>
                <a:defRPr/>
              </a:pPr>
              <a:t>4/30/2016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51E183E-09C2-4863-AA34-BAF75E280D62}" type="slidenum">
              <a:rPr lang="en-US"/>
              <a:pPr>
                <a:defRPr/>
              </a:pPr>
              <a:t>‹#›</a:t>
            </a:fld>
            <a:endParaRPr lang="en-US"/>
          </a:p>
        </p:txBody>
      </p:sp>
    </p:spTree>
    <p:extLst>
      <p:ext uri="{BB962C8B-B14F-4D97-AF65-F5344CB8AC3E}">
        <p14:creationId xmlns:p14="http://schemas.microsoft.com/office/powerpoint/2010/main" val="222637424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D2E8883-0E34-4152-8C90-50D4EEA47EF3}" type="datetimeFigureOut">
              <a:rPr lang="en-US"/>
              <a:pPr>
                <a:defRPr/>
              </a:pPr>
              <a:t>4/30/2016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AEF448B-A6ED-436D-A461-DDD844A7F835}" type="slidenum">
              <a:rPr lang="en-US"/>
              <a:pPr>
                <a:defRPr/>
              </a:pPr>
              <a:t>‹#›</a:t>
            </a:fld>
            <a:endParaRPr lang="en-US"/>
          </a:p>
        </p:txBody>
      </p:sp>
    </p:spTree>
    <p:extLst>
      <p:ext uri="{BB962C8B-B14F-4D97-AF65-F5344CB8AC3E}">
        <p14:creationId xmlns:p14="http://schemas.microsoft.com/office/powerpoint/2010/main" val="19189106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8F0CDAA-536C-4E0D-8812-46BA2946C0F9}" type="datetimeFigureOut">
              <a:rPr lang="en-US"/>
              <a:pPr>
                <a:defRPr/>
              </a:pPr>
              <a:t>4/30/2016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6DA7275-796D-49D4-96FA-48EAF6965AD5}" type="slidenum">
              <a:rPr lang="en-US"/>
              <a:pPr>
                <a:defRPr/>
              </a:pPr>
              <a:t>‹#›</a:t>
            </a:fld>
            <a:endParaRPr lang="en-US"/>
          </a:p>
        </p:txBody>
      </p:sp>
    </p:spTree>
    <p:extLst>
      <p:ext uri="{BB962C8B-B14F-4D97-AF65-F5344CB8AC3E}">
        <p14:creationId xmlns:p14="http://schemas.microsoft.com/office/powerpoint/2010/main" val="283317361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F570D4B-86A0-4D46-AE48-92CBBE98276B}" type="datetimeFigureOut">
              <a:rPr lang="en-US"/>
              <a:pPr>
                <a:defRPr/>
              </a:pPr>
              <a:t>4/30/2016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B07006F-9023-4840-97E6-B9F8BC0BB963}" type="slidenum">
              <a:rPr lang="en-US"/>
              <a:pPr>
                <a:defRPr/>
              </a:pPr>
              <a:t>‹#›</a:t>
            </a:fld>
            <a:endParaRPr lang="en-US"/>
          </a:p>
        </p:txBody>
      </p:sp>
    </p:spTree>
    <p:extLst>
      <p:ext uri="{BB962C8B-B14F-4D97-AF65-F5344CB8AC3E}">
        <p14:creationId xmlns:p14="http://schemas.microsoft.com/office/powerpoint/2010/main" val="148871740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7AC4133-AD6F-457E-86DF-924C017FBC0D}" type="datetimeFigureOut">
              <a:rPr lang="en-US"/>
              <a:pPr>
                <a:defRPr/>
              </a:pPr>
              <a:t>4/30/2016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12B2D2B-3D58-4C48-BD87-24AA36A41023}" type="slidenum">
              <a:rPr lang="en-US"/>
              <a:pPr>
                <a:defRPr/>
              </a:pPr>
              <a:t>‹#›</a:t>
            </a:fld>
            <a:endParaRPr lang="en-US"/>
          </a:p>
        </p:txBody>
      </p:sp>
    </p:spTree>
    <p:extLst>
      <p:ext uri="{BB962C8B-B14F-4D97-AF65-F5344CB8AC3E}">
        <p14:creationId xmlns:p14="http://schemas.microsoft.com/office/powerpoint/2010/main" val="2332236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0131A21-BBFE-48C3-906F-D58EF57DFAA2}" type="datetimeFigureOut">
              <a:rPr lang="en-US"/>
              <a:pPr>
                <a:defRPr/>
              </a:pPr>
              <a:t>4/30/2016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AE7F811-5628-41CC-9D2A-4DDC1F490ABD}" type="slidenum">
              <a:rPr lang="en-US"/>
              <a:pPr>
                <a:defRPr/>
              </a:pPr>
              <a:t>‹#›</a:t>
            </a:fld>
            <a:endParaRPr lang="en-US"/>
          </a:p>
        </p:txBody>
      </p:sp>
    </p:spTree>
    <p:extLst>
      <p:ext uri="{BB962C8B-B14F-4D97-AF65-F5344CB8AC3E}">
        <p14:creationId xmlns:p14="http://schemas.microsoft.com/office/powerpoint/2010/main" val="157481410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7D5E059-8C1D-4FE3-96C5-1CC4DAF49B52}" type="datetimeFigureOut">
              <a:rPr lang="en-US"/>
              <a:pPr>
                <a:defRPr/>
              </a:pPr>
              <a:t>4/30/2016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2682400-8579-44A2-A2CF-7C113F04CAB9}" type="slidenum">
              <a:rPr lang="en-US"/>
              <a:pPr>
                <a:defRPr/>
              </a:pPr>
              <a:t>‹#›</a:t>
            </a:fld>
            <a:endParaRPr lang="en-US"/>
          </a:p>
        </p:txBody>
      </p:sp>
    </p:spTree>
    <p:extLst>
      <p:ext uri="{BB962C8B-B14F-4D97-AF65-F5344CB8AC3E}">
        <p14:creationId xmlns:p14="http://schemas.microsoft.com/office/powerpoint/2010/main" val="66105439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1C42449-BAC7-44CD-AE29-F8D284FD1E52}" type="datetimeFigureOut">
              <a:rPr lang="en-US"/>
              <a:pPr>
                <a:defRPr/>
              </a:pPr>
              <a:t>4/30/2016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A34E89E-6AA1-4D43-812A-63CA9539A1AB}" type="slidenum">
              <a:rPr lang="en-US"/>
              <a:pPr>
                <a:defRPr/>
              </a:pPr>
              <a:t>‹#›</a:t>
            </a:fld>
            <a:endParaRPr lang="en-US"/>
          </a:p>
        </p:txBody>
      </p:sp>
    </p:spTree>
    <p:extLst>
      <p:ext uri="{BB962C8B-B14F-4D97-AF65-F5344CB8AC3E}">
        <p14:creationId xmlns:p14="http://schemas.microsoft.com/office/powerpoint/2010/main" val="242004932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B41DC9C-277F-4CDC-BFEE-DC1BC4992CBF}" type="datetimeFigureOut">
              <a:rPr lang="en-US"/>
              <a:pPr>
                <a:defRPr/>
              </a:pPr>
              <a:t>4/30/2016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49DF26A-9123-4C77-A4AD-D584E0D3F898}" type="slidenum">
              <a:rPr lang="en-US"/>
              <a:pPr>
                <a:defRPr/>
              </a:pPr>
              <a:t>‹#›</a:t>
            </a:fld>
            <a:endParaRPr lang="en-US"/>
          </a:p>
        </p:txBody>
      </p:sp>
    </p:spTree>
    <p:extLst>
      <p:ext uri="{BB962C8B-B14F-4D97-AF65-F5344CB8AC3E}">
        <p14:creationId xmlns:p14="http://schemas.microsoft.com/office/powerpoint/2010/main" val="21979711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1164D9D3-DC71-42A4-9AEB-32340EC5CFD6}" type="datetime1">
              <a:rPr lang="en-US" smtClean="0"/>
              <a:t>4/30/2016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Diane J. Briars, January 2014</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0CC5F1-F985-4E16-9EBD-C4BD8A0F7F99}" type="slidenum">
              <a:rPr lang="en-US"/>
              <a:pPr>
                <a:defRPr/>
              </a:pPr>
              <a:t>‹#›</a:t>
            </a:fld>
            <a:endParaRPr lang="en-US"/>
          </a:p>
        </p:txBody>
      </p:sp>
    </p:spTree>
    <p:extLst>
      <p:ext uri="{BB962C8B-B14F-4D97-AF65-F5344CB8AC3E}">
        <p14:creationId xmlns:p14="http://schemas.microsoft.com/office/powerpoint/2010/main" val="1308047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39962B3-0A84-453D-83EF-921512646EDF}" type="slidenum">
              <a:rPr lang="en-US" smtClean="0"/>
              <a:pPr>
                <a:defRPr/>
              </a:pPr>
              <a:t>‹#›</a:t>
            </a:fld>
            <a:endParaRPr lang="en-US"/>
          </a:p>
        </p:txBody>
      </p:sp>
    </p:spTree>
    <p:extLst>
      <p:ext uri="{BB962C8B-B14F-4D97-AF65-F5344CB8AC3E}">
        <p14:creationId xmlns:p14="http://schemas.microsoft.com/office/powerpoint/2010/main" val="157481410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1C9C6F45-BEFB-4EC6-B295-EA59747A1C85}" type="datetime1">
              <a:rPr lang="en-US" smtClean="0"/>
              <a:t>4/30/2016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Diane J. Briars, January 2014</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7C77AD-6C2D-4FAC-8109-38753E5D0449}" type="slidenum">
              <a:rPr lang="en-US"/>
              <a:pPr>
                <a:defRPr/>
              </a:pPr>
              <a:t>‹#›</a:t>
            </a:fld>
            <a:endParaRPr lang="en-US"/>
          </a:p>
        </p:txBody>
      </p:sp>
    </p:spTree>
    <p:extLst>
      <p:ext uri="{BB962C8B-B14F-4D97-AF65-F5344CB8AC3E}">
        <p14:creationId xmlns:p14="http://schemas.microsoft.com/office/powerpoint/2010/main" val="115220465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B4C3A5C7-5F80-422D-946B-008F8138F060}" type="datetime1">
              <a:rPr lang="en-US" smtClean="0"/>
              <a:t>4/30/2016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Diane J. Briars, January 2014</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C0A1D6B-9238-4E18-808D-5D7697E8A464}" type="slidenum">
              <a:rPr lang="en-US"/>
              <a:pPr>
                <a:defRPr/>
              </a:pPr>
              <a:t>‹#›</a:t>
            </a:fld>
            <a:endParaRPr lang="en-US"/>
          </a:p>
        </p:txBody>
      </p:sp>
    </p:spTree>
    <p:extLst>
      <p:ext uri="{BB962C8B-B14F-4D97-AF65-F5344CB8AC3E}">
        <p14:creationId xmlns:p14="http://schemas.microsoft.com/office/powerpoint/2010/main" val="8570912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0AB60D56-A447-496E-82EB-4355F94B19A8}" type="datetime1">
              <a:rPr lang="en-US" smtClean="0"/>
              <a:t>4/30/2016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Diane J. Briars, January 2014</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526D7CF-CEEA-4D09-946A-51E53C373042}" type="slidenum">
              <a:rPr lang="en-US"/>
              <a:pPr>
                <a:defRPr/>
              </a:pPr>
              <a:t>‹#›</a:t>
            </a:fld>
            <a:endParaRPr lang="en-US"/>
          </a:p>
        </p:txBody>
      </p:sp>
    </p:spTree>
    <p:extLst>
      <p:ext uri="{BB962C8B-B14F-4D97-AF65-F5344CB8AC3E}">
        <p14:creationId xmlns:p14="http://schemas.microsoft.com/office/powerpoint/2010/main" val="357712661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677EC84E-F714-4953-932F-3688D968DDD9}" type="datetime1">
              <a:rPr lang="en-US" smtClean="0"/>
              <a:t>4/30/2016</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t>Diane J. Briars, January 2014</a:t>
            </a: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130A63F-696E-4856-97B1-C4EE0660838A}" type="slidenum">
              <a:rPr lang="en-US"/>
              <a:pPr>
                <a:defRPr/>
              </a:pPr>
              <a:t>‹#›</a:t>
            </a:fld>
            <a:endParaRPr lang="en-US"/>
          </a:p>
        </p:txBody>
      </p:sp>
    </p:spTree>
    <p:extLst>
      <p:ext uri="{BB962C8B-B14F-4D97-AF65-F5344CB8AC3E}">
        <p14:creationId xmlns:p14="http://schemas.microsoft.com/office/powerpoint/2010/main" val="116544553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1973F269-3FFB-44CF-96B7-561B195B0766}" type="datetime1">
              <a:rPr lang="en-US" smtClean="0"/>
              <a:t>4/30/2016</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t>Diane J. Briars, January 2014</a:t>
            </a: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E35BCBF-69E8-42B5-A79A-1CFBFC2B5CBF}" type="slidenum">
              <a:rPr lang="en-US"/>
              <a:pPr>
                <a:defRPr/>
              </a:pPr>
              <a:t>‹#›</a:t>
            </a:fld>
            <a:endParaRPr lang="en-US"/>
          </a:p>
        </p:txBody>
      </p:sp>
    </p:spTree>
    <p:extLst>
      <p:ext uri="{BB962C8B-B14F-4D97-AF65-F5344CB8AC3E}">
        <p14:creationId xmlns:p14="http://schemas.microsoft.com/office/powerpoint/2010/main" val="70736341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D9606CEC-EFF7-465F-A3E7-182C841669B7}" type="datetime1">
              <a:rPr lang="en-US" smtClean="0"/>
              <a:t>4/30/2016</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t>Diane J. Briars, January 2014</a:t>
            </a: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2CA50EB-202A-49F5-A028-A10F1F7AF73E}" type="slidenum">
              <a:rPr lang="en-US"/>
              <a:pPr>
                <a:defRPr/>
              </a:pPr>
              <a:t>‹#›</a:t>
            </a:fld>
            <a:endParaRPr lang="en-US"/>
          </a:p>
        </p:txBody>
      </p:sp>
    </p:spTree>
    <p:extLst>
      <p:ext uri="{BB962C8B-B14F-4D97-AF65-F5344CB8AC3E}">
        <p14:creationId xmlns:p14="http://schemas.microsoft.com/office/powerpoint/2010/main" val="1904078265"/>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590458A3-E4AC-475D-A664-348CF16C9D87}" type="datetime1">
              <a:rPr lang="en-US" smtClean="0"/>
              <a:t>4/30/2016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Diane J. Briars, January 2014</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39962B3-0A84-453D-83EF-921512646EDF}" type="slidenum">
              <a:rPr lang="en-US"/>
              <a:pPr>
                <a:defRPr/>
              </a:pPr>
              <a:t>‹#›</a:t>
            </a:fld>
            <a:endParaRPr lang="en-US"/>
          </a:p>
        </p:txBody>
      </p:sp>
    </p:spTree>
    <p:extLst>
      <p:ext uri="{BB962C8B-B14F-4D97-AF65-F5344CB8AC3E}">
        <p14:creationId xmlns:p14="http://schemas.microsoft.com/office/powerpoint/2010/main" val="177105343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442EF8D-8E26-4EA5-91A4-D4A98B2A01E2}" type="datetime1">
              <a:rPr lang="en-US" smtClean="0"/>
              <a:t>4/30/2016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Diane J. Briars, January 2014</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38CC370-E5EC-4091-B387-FC58446CEA34}" type="slidenum">
              <a:rPr lang="en-US"/>
              <a:pPr>
                <a:defRPr/>
              </a:pPr>
              <a:t>‹#›</a:t>
            </a:fld>
            <a:endParaRPr lang="en-US"/>
          </a:p>
        </p:txBody>
      </p:sp>
    </p:spTree>
    <p:extLst>
      <p:ext uri="{BB962C8B-B14F-4D97-AF65-F5344CB8AC3E}">
        <p14:creationId xmlns:p14="http://schemas.microsoft.com/office/powerpoint/2010/main" val="123254634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17D3685B-73EF-443B-B4E8-B6CF494167F2}" type="datetime1">
              <a:rPr lang="en-US" smtClean="0"/>
              <a:t>4/30/2016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Diane J. Briars, January 2014</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A8F160-D984-4F0A-9560-50B7D44C51CF}" type="slidenum">
              <a:rPr lang="en-US"/>
              <a:pPr>
                <a:defRPr/>
              </a:pPr>
              <a:t>‹#›</a:t>
            </a:fld>
            <a:endParaRPr lang="en-US"/>
          </a:p>
        </p:txBody>
      </p:sp>
    </p:spTree>
    <p:extLst>
      <p:ext uri="{BB962C8B-B14F-4D97-AF65-F5344CB8AC3E}">
        <p14:creationId xmlns:p14="http://schemas.microsoft.com/office/powerpoint/2010/main" val="450381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fld id="{A91E9387-85F0-4A53-BBD6-C3C4A40507D7}" type="datetime1">
              <a:rPr lang="en-US" smtClean="0"/>
              <a:t>4/30/2016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Diane J. Briars, January 2014</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5F7691C-015A-4379-969A-67862F88A4FE}" type="slidenum">
              <a:rPr lang="en-US"/>
              <a:pPr>
                <a:defRPr/>
              </a:pPr>
              <a:t>‹#›</a:t>
            </a:fld>
            <a:endParaRPr lang="en-US"/>
          </a:p>
        </p:txBody>
      </p:sp>
    </p:spTree>
    <p:extLst>
      <p:ext uri="{BB962C8B-B14F-4D97-AF65-F5344CB8AC3E}">
        <p14:creationId xmlns:p14="http://schemas.microsoft.com/office/powerpoint/2010/main" val="445246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38CC370-E5EC-4091-B387-FC58446CEA34}" type="slidenum">
              <a:rPr lang="en-US" smtClean="0"/>
              <a:pPr>
                <a:defRPr/>
              </a:pPr>
              <a:t>‹#›</a:t>
            </a:fld>
            <a:endParaRPr lang="en-US"/>
          </a:p>
        </p:txBody>
      </p:sp>
    </p:spTree>
    <p:extLst>
      <p:ext uri="{BB962C8B-B14F-4D97-AF65-F5344CB8AC3E}">
        <p14:creationId xmlns:p14="http://schemas.microsoft.com/office/powerpoint/2010/main" val="6610543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19200" y="228600"/>
            <a:ext cx="7620000" cy="1023938"/>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316038" y="1589088"/>
            <a:ext cx="7599362" cy="4522787"/>
          </a:xfrm>
        </p:spPr>
        <p:txBody>
          <a:bodyPr/>
          <a:lstStyle/>
          <a:p>
            <a:pPr lvl="0"/>
            <a:r>
              <a:rPr lang="en-US" noProof="0" smtClean="0"/>
              <a:t>Click icon to add table</a:t>
            </a:r>
            <a:endParaRPr lang="en-US" noProof="0" dirty="0" smtClean="0"/>
          </a:p>
        </p:txBody>
      </p:sp>
      <p:sp>
        <p:nvSpPr>
          <p:cNvPr id="4" name="Rectangle 3"/>
          <p:cNvSpPr>
            <a:spLocks noGrp="1" noChangeArrowheads="1"/>
          </p:cNvSpPr>
          <p:nvPr>
            <p:ph type="sldNum" sz="quarter" idx="10"/>
          </p:nvPr>
        </p:nvSpPr>
        <p:spPr>
          <a:xfrm>
            <a:off x="8410575" y="6400800"/>
            <a:ext cx="439738" cy="457200"/>
          </a:xfrm>
        </p:spPr>
        <p:txBody>
          <a:bodyPr/>
          <a:lstStyle>
            <a:lvl1pPr>
              <a:defRPr/>
            </a:lvl1pPr>
          </a:lstStyle>
          <a:p>
            <a:pPr>
              <a:defRPr/>
            </a:pPr>
            <a:fld id="{B94176E9-C219-40D0-89F5-3ED9CCEC402F}" type="slidenum">
              <a:rPr lang="en-US"/>
              <a:pPr>
                <a:defRPr/>
              </a:pPr>
              <a:t>‹#›</a:t>
            </a:fld>
            <a:endParaRPr lang="en-US" dirty="0"/>
          </a:p>
        </p:txBody>
      </p:sp>
    </p:spTree>
    <p:extLst>
      <p:ext uri="{BB962C8B-B14F-4D97-AF65-F5344CB8AC3E}">
        <p14:creationId xmlns:p14="http://schemas.microsoft.com/office/powerpoint/2010/main" val="394221716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219200" y="228600"/>
            <a:ext cx="7620000" cy="102393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316038" y="1589088"/>
            <a:ext cx="3722687" cy="45227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191125" y="1589088"/>
            <a:ext cx="3724275" cy="4522787"/>
          </a:xfrm>
        </p:spPr>
        <p:txBody>
          <a:bodyPr/>
          <a:lstStyle/>
          <a:p>
            <a:pPr lvl="0"/>
            <a:r>
              <a:rPr lang="en-US" noProof="0" smtClean="0"/>
              <a:t>Click icon to add clip art</a:t>
            </a:r>
            <a:endParaRPr lang="en-US" noProof="0" dirty="0" smtClean="0"/>
          </a:p>
        </p:txBody>
      </p:sp>
    </p:spTree>
    <p:extLst>
      <p:ext uri="{BB962C8B-B14F-4D97-AF65-F5344CB8AC3E}">
        <p14:creationId xmlns:p14="http://schemas.microsoft.com/office/powerpoint/2010/main" val="306084877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3892E9A-7162-490C-9BF6-01C809321D70}" type="datetime1">
              <a:rPr lang="en-US" smtClean="0"/>
              <a:t>4/30/2016</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Diane J. Briars, January 2014</a:t>
            </a:r>
            <a:endParaRPr lang="en-US"/>
          </a:p>
        </p:txBody>
      </p:sp>
      <p:sp>
        <p:nvSpPr>
          <p:cNvPr id="6" name="Slide Number Placeholder 5"/>
          <p:cNvSpPr>
            <a:spLocks noGrp="1"/>
          </p:cNvSpPr>
          <p:nvPr>
            <p:ph type="sldNum" sz="quarter" idx="12"/>
          </p:nvPr>
        </p:nvSpPr>
        <p:spPr/>
        <p:txBody>
          <a:bodyPr/>
          <a:lstStyle>
            <a:lvl1pPr>
              <a:defRPr/>
            </a:lvl1pPr>
          </a:lstStyle>
          <a:p>
            <a:pPr>
              <a:defRPr/>
            </a:pPr>
            <a:fld id="{9042960F-F2DE-4881-8874-480BF265E498}" type="slidenum">
              <a:rPr lang="en-US"/>
              <a:pPr>
                <a:defRPr/>
              </a:pPr>
              <a:t>‹#›</a:t>
            </a:fld>
            <a:endParaRPr lang="en-US"/>
          </a:p>
        </p:txBody>
      </p:sp>
    </p:spTree>
    <p:extLst>
      <p:ext uri="{BB962C8B-B14F-4D97-AF65-F5344CB8AC3E}">
        <p14:creationId xmlns:p14="http://schemas.microsoft.com/office/powerpoint/2010/main" val="417870771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A806D41-B8ED-4AD3-9882-97C06EB43808}" type="datetime1">
              <a:rPr lang="en-US" smtClean="0"/>
              <a:t>4/30/2016</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Diane J. Briars, January 2014</a:t>
            </a:r>
            <a:endParaRPr lang="en-US"/>
          </a:p>
        </p:txBody>
      </p:sp>
      <p:sp>
        <p:nvSpPr>
          <p:cNvPr id="6" name="Slide Number Placeholder 5"/>
          <p:cNvSpPr>
            <a:spLocks noGrp="1"/>
          </p:cNvSpPr>
          <p:nvPr>
            <p:ph type="sldNum" sz="quarter" idx="12"/>
          </p:nvPr>
        </p:nvSpPr>
        <p:spPr/>
        <p:txBody>
          <a:bodyPr/>
          <a:lstStyle>
            <a:lvl1pPr>
              <a:defRPr/>
            </a:lvl1pPr>
          </a:lstStyle>
          <a:p>
            <a:pPr>
              <a:defRPr/>
            </a:pPr>
            <a:fld id="{28B5C0D1-2908-4DC5-850C-992771797964}" type="slidenum">
              <a:rPr lang="en-US"/>
              <a:pPr>
                <a:defRPr/>
              </a:pPr>
              <a:t>‹#›</a:t>
            </a:fld>
            <a:endParaRPr lang="en-US"/>
          </a:p>
        </p:txBody>
      </p:sp>
    </p:spTree>
    <p:extLst>
      <p:ext uri="{BB962C8B-B14F-4D97-AF65-F5344CB8AC3E}">
        <p14:creationId xmlns:p14="http://schemas.microsoft.com/office/powerpoint/2010/main" val="102371347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E4FC16B-88A4-471F-A1B0-2A4F683F1584}" type="datetime1">
              <a:rPr lang="en-US" smtClean="0"/>
              <a:t>4/30/2016</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Diane J. Briars, January 2014</a:t>
            </a:r>
            <a:endParaRPr lang="en-US"/>
          </a:p>
        </p:txBody>
      </p:sp>
      <p:sp>
        <p:nvSpPr>
          <p:cNvPr id="6" name="Slide Number Placeholder 5"/>
          <p:cNvSpPr>
            <a:spLocks noGrp="1"/>
          </p:cNvSpPr>
          <p:nvPr>
            <p:ph type="sldNum" sz="quarter" idx="12"/>
          </p:nvPr>
        </p:nvSpPr>
        <p:spPr/>
        <p:txBody>
          <a:bodyPr/>
          <a:lstStyle>
            <a:lvl1pPr>
              <a:defRPr/>
            </a:lvl1pPr>
          </a:lstStyle>
          <a:p>
            <a:pPr>
              <a:defRPr/>
            </a:pPr>
            <a:fld id="{0B434A49-70B2-42C8-B53F-723081891AEA}" type="slidenum">
              <a:rPr lang="en-US"/>
              <a:pPr>
                <a:defRPr/>
              </a:pPr>
              <a:t>‹#›</a:t>
            </a:fld>
            <a:endParaRPr lang="en-US"/>
          </a:p>
        </p:txBody>
      </p:sp>
    </p:spTree>
    <p:extLst>
      <p:ext uri="{BB962C8B-B14F-4D97-AF65-F5344CB8AC3E}">
        <p14:creationId xmlns:p14="http://schemas.microsoft.com/office/powerpoint/2010/main" val="37583812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F14CB01-206D-4B1D-B470-ED71EC64EF2C}" type="datetime1">
              <a:rPr lang="en-US" smtClean="0"/>
              <a:t>4/30/2016</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Diane J. Briars, January 2014</a:t>
            </a:r>
            <a:endParaRPr lang="en-US"/>
          </a:p>
        </p:txBody>
      </p:sp>
      <p:sp>
        <p:nvSpPr>
          <p:cNvPr id="7" name="Slide Number Placeholder 5"/>
          <p:cNvSpPr>
            <a:spLocks noGrp="1"/>
          </p:cNvSpPr>
          <p:nvPr>
            <p:ph type="sldNum" sz="quarter" idx="12"/>
          </p:nvPr>
        </p:nvSpPr>
        <p:spPr/>
        <p:txBody>
          <a:bodyPr/>
          <a:lstStyle>
            <a:lvl1pPr>
              <a:defRPr/>
            </a:lvl1pPr>
          </a:lstStyle>
          <a:p>
            <a:pPr>
              <a:defRPr/>
            </a:pPr>
            <a:fld id="{4112A161-2CFC-4F8B-B2DB-28EC1BB63600}" type="slidenum">
              <a:rPr lang="en-US"/>
              <a:pPr>
                <a:defRPr/>
              </a:pPr>
              <a:t>‹#›</a:t>
            </a:fld>
            <a:endParaRPr lang="en-US"/>
          </a:p>
        </p:txBody>
      </p:sp>
    </p:spTree>
    <p:extLst>
      <p:ext uri="{BB962C8B-B14F-4D97-AF65-F5344CB8AC3E}">
        <p14:creationId xmlns:p14="http://schemas.microsoft.com/office/powerpoint/2010/main" val="330192692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25833C6-7FC9-478E-A337-5A99A2A3BED8}" type="datetime1">
              <a:rPr lang="en-US" smtClean="0"/>
              <a:t>4/30/2016</a:t>
            </a:fld>
            <a:endParaRPr lang="en-US"/>
          </a:p>
        </p:txBody>
      </p:sp>
      <p:sp>
        <p:nvSpPr>
          <p:cNvPr id="8" name="Footer Placeholder 4"/>
          <p:cNvSpPr>
            <a:spLocks noGrp="1"/>
          </p:cNvSpPr>
          <p:nvPr>
            <p:ph type="ftr" sz="quarter" idx="11"/>
          </p:nvPr>
        </p:nvSpPr>
        <p:spPr/>
        <p:txBody>
          <a:bodyPr/>
          <a:lstStyle>
            <a:lvl1pPr>
              <a:defRPr/>
            </a:lvl1pPr>
          </a:lstStyle>
          <a:p>
            <a:pPr>
              <a:defRPr/>
            </a:pPr>
            <a:r>
              <a:rPr lang="en-US" smtClean="0"/>
              <a:t>Diane J. Briars, January 2014</a:t>
            </a:r>
            <a:endParaRPr lang="en-US"/>
          </a:p>
        </p:txBody>
      </p:sp>
      <p:sp>
        <p:nvSpPr>
          <p:cNvPr id="9" name="Slide Number Placeholder 5"/>
          <p:cNvSpPr>
            <a:spLocks noGrp="1"/>
          </p:cNvSpPr>
          <p:nvPr>
            <p:ph type="sldNum" sz="quarter" idx="12"/>
          </p:nvPr>
        </p:nvSpPr>
        <p:spPr/>
        <p:txBody>
          <a:bodyPr/>
          <a:lstStyle>
            <a:lvl1pPr>
              <a:defRPr/>
            </a:lvl1pPr>
          </a:lstStyle>
          <a:p>
            <a:pPr>
              <a:defRPr/>
            </a:pPr>
            <a:fld id="{7CB4AE42-151D-4477-9886-18050C93BDF7}" type="slidenum">
              <a:rPr lang="en-US"/>
              <a:pPr>
                <a:defRPr/>
              </a:pPr>
              <a:t>‹#›</a:t>
            </a:fld>
            <a:endParaRPr lang="en-US"/>
          </a:p>
        </p:txBody>
      </p:sp>
    </p:spTree>
    <p:extLst>
      <p:ext uri="{BB962C8B-B14F-4D97-AF65-F5344CB8AC3E}">
        <p14:creationId xmlns:p14="http://schemas.microsoft.com/office/powerpoint/2010/main" val="258950266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A70FBA4-47AE-42C2-B5D0-07C9A03D8E87}" type="datetime1">
              <a:rPr lang="en-US" smtClean="0"/>
              <a:t>4/30/2016</a:t>
            </a:fld>
            <a:endParaRPr lang="en-US"/>
          </a:p>
        </p:txBody>
      </p:sp>
      <p:sp>
        <p:nvSpPr>
          <p:cNvPr id="4" name="Footer Placeholder 4"/>
          <p:cNvSpPr>
            <a:spLocks noGrp="1"/>
          </p:cNvSpPr>
          <p:nvPr>
            <p:ph type="ftr" sz="quarter" idx="11"/>
          </p:nvPr>
        </p:nvSpPr>
        <p:spPr/>
        <p:txBody>
          <a:bodyPr/>
          <a:lstStyle>
            <a:lvl1pPr>
              <a:defRPr/>
            </a:lvl1pPr>
          </a:lstStyle>
          <a:p>
            <a:pPr>
              <a:defRPr/>
            </a:pPr>
            <a:r>
              <a:rPr lang="en-US" smtClean="0"/>
              <a:t>Diane J. Briars, January 2014</a:t>
            </a:r>
            <a:endParaRPr lang="en-US"/>
          </a:p>
        </p:txBody>
      </p:sp>
      <p:sp>
        <p:nvSpPr>
          <p:cNvPr id="5" name="Slide Number Placeholder 5"/>
          <p:cNvSpPr>
            <a:spLocks noGrp="1"/>
          </p:cNvSpPr>
          <p:nvPr>
            <p:ph type="sldNum" sz="quarter" idx="12"/>
          </p:nvPr>
        </p:nvSpPr>
        <p:spPr/>
        <p:txBody>
          <a:bodyPr/>
          <a:lstStyle>
            <a:lvl1pPr>
              <a:defRPr/>
            </a:lvl1pPr>
          </a:lstStyle>
          <a:p>
            <a:pPr>
              <a:defRPr/>
            </a:pPr>
            <a:fld id="{39ACCF26-389A-483B-BBB4-B224397E48F8}" type="slidenum">
              <a:rPr lang="en-US"/>
              <a:pPr>
                <a:defRPr/>
              </a:pPr>
              <a:t>‹#›</a:t>
            </a:fld>
            <a:endParaRPr lang="en-US"/>
          </a:p>
        </p:txBody>
      </p:sp>
    </p:spTree>
    <p:extLst>
      <p:ext uri="{BB962C8B-B14F-4D97-AF65-F5344CB8AC3E}">
        <p14:creationId xmlns:p14="http://schemas.microsoft.com/office/powerpoint/2010/main" val="204461528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852080B-B7D9-4BD6-A6D4-D800D40F5847}" type="datetime1">
              <a:rPr lang="en-US" smtClean="0"/>
              <a:t>4/30/2016</a:t>
            </a:fld>
            <a:endParaRPr lang="en-US"/>
          </a:p>
        </p:txBody>
      </p:sp>
      <p:sp>
        <p:nvSpPr>
          <p:cNvPr id="3" name="Footer Placeholder 4"/>
          <p:cNvSpPr>
            <a:spLocks noGrp="1"/>
          </p:cNvSpPr>
          <p:nvPr>
            <p:ph type="ftr" sz="quarter" idx="11"/>
          </p:nvPr>
        </p:nvSpPr>
        <p:spPr/>
        <p:txBody>
          <a:bodyPr/>
          <a:lstStyle>
            <a:lvl1pPr>
              <a:defRPr/>
            </a:lvl1pPr>
          </a:lstStyle>
          <a:p>
            <a:pPr>
              <a:defRPr/>
            </a:pPr>
            <a:r>
              <a:rPr lang="en-US" smtClean="0"/>
              <a:t>Diane J. Briars, January 2014</a:t>
            </a:r>
            <a:endParaRPr lang="en-US"/>
          </a:p>
        </p:txBody>
      </p:sp>
      <p:sp>
        <p:nvSpPr>
          <p:cNvPr id="4" name="Slide Number Placeholder 5"/>
          <p:cNvSpPr>
            <a:spLocks noGrp="1"/>
          </p:cNvSpPr>
          <p:nvPr>
            <p:ph type="sldNum" sz="quarter" idx="12"/>
          </p:nvPr>
        </p:nvSpPr>
        <p:spPr/>
        <p:txBody>
          <a:bodyPr/>
          <a:lstStyle>
            <a:lvl1pPr>
              <a:defRPr/>
            </a:lvl1pPr>
          </a:lstStyle>
          <a:p>
            <a:pPr>
              <a:defRPr/>
            </a:pPr>
            <a:fld id="{C8D46990-2B2E-4562-A8D5-8B28A14CB004}" type="slidenum">
              <a:rPr lang="en-US"/>
              <a:pPr>
                <a:defRPr/>
              </a:pPr>
              <a:t>‹#›</a:t>
            </a:fld>
            <a:endParaRPr lang="en-US"/>
          </a:p>
        </p:txBody>
      </p:sp>
    </p:spTree>
    <p:extLst>
      <p:ext uri="{BB962C8B-B14F-4D97-AF65-F5344CB8AC3E}">
        <p14:creationId xmlns:p14="http://schemas.microsoft.com/office/powerpoint/2010/main" val="193225145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9A533A3-3407-4C24-85C0-7E07F2EC8885}" type="datetime1">
              <a:rPr lang="en-US" smtClean="0"/>
              <a:t>4/30/2016</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Diane J. Briars, January 2014</a:t>
            </a:r>
            <a:endParaRPr lang="en-US"/>
          </a:p>
        </p:txBody>
      </p:sp>
      <p:sp>
        <p:nvSpPr>
          <p:cNvPr id="7" name="Slide Number Placeholder 5"/>
          <p:cNvSpPr>
            <a:spLocks noGrp="1"/>
          </p:cNvSpPr>
          <p:nvPr>
            <p:ph type="sldNum" sz="quarter" idx="12"/>
          </p:nvPr>
        </p:nvSpPr>
        <p:spPr/>
        <p:txBody>
          <a:bodyPr/>
          <a:lstStyle>
            <a:lvl1pPr>
              <a:defRPr/>
            </a:lvl1pPr>
          </a:lstStyle>
          <a:p>
            <a:pPr>
              <a:defRPr/>
            </a:pPr>
            <a:fld id="{2FB3B0E9-A03B-419A-9966-0CE0FFF14806}" type="slidenum">
              <a:rPr lang="en-US"/>
              <a:pPr>
                <a:defRPr/>
              </a:pPr>
              <a:t>‹#›</a:t>
            </a:fld>
            <a:endParaRPr lang="en-US"/>
          </a:p>
        </p:txBody>
      </p:sp>
    </p:spTree>
    <p:extLst>
      <p:ext uri="{BB962C8B-B14F-4D97-AF65-F5344CB8AC3E}">
        <p14:creationId xmlns:p14="http://schemas.microsoft.com/office/powerpoint/2010/main" val="1512520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4.jpe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5.jpe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1.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2.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3.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4.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5.jpe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jpe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image" Target="../media/image2.jpeg"/><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3.jpe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146" name="Picture 6" descr="nctmslide1x.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14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 name="Footer Placeholder 4"/>
          <p:cNvSpPr>
            <a:spLocks noGrp="1"/>
          </p:cNvSpPr>
          <p:nvPr>
            <p:ph type="ftr" sz="quarter" idx="3"/>
          </p:nvPr>
        </p:nvSpPr>
        <p:spPr>
          <a:xfrm>
            <a:off x="457200" y="6324600"/>
            <a:ext cx="2895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ADE51E96-B205-4D90-B568-62B96B4AB8CD}"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iming>
    <p:tnLst>
      <p:par>
        <p:cTn id="1" dur="indefinite" restart="never" nodeType="tmRoot"/>
      </p:par>
    </p:tnLst>
  </p:timing>
  <p:txStyles>
    <p:titleStyle>
      <a:lvl1pPr algn="ctr" rtl="0" eaLnBrk="1" fontAlgn="base" hangingPunct="1">
        <a:spcBef>
          <a:spcPct val="0"/>
        </a:spcBef>
        <a:spcAft>
          <a:spcPct val="0"/>
        </a:spcAft>
        <a:defRPr sz="4400" kern="1200">
          <a:solidFill>
            <a:schemeClr val="bg1"/>
          </a:solidFill>
          <a:latin typeface="+mj-lt"/>
          <a:ea typeface="+mj-ea"/>
          <a:cs typeface="+mj-cs"/>
        </a:defRPr>
      </a:lvl1pPr>
      <a:lvl2pPr algn="ctr" rtl="0" eaLnBrk="1" fontAlgn="base" hangingPunct="1">
        <a:spcBef>
          <a:spcPct val="0"/>
        </a:spcBef>
        <a:spcAft>
          <a:spcPct val="0"/>
        </a:spcAft>
        <a:defRPr sz="4400">
          <a:solidFill>
            <a:schemeClr val="bg1"/>
          </a:solidFill>
          <a:latin typeface="Calibri" pitchFamily="34" charset="0"/>
        </a:defRPr>
      </a:lvl2pPr>
      <a:lvl3pPr algn="ctr" rtl="0" eaLnBrk="1" fontAlgn="base" hangingPunct="1">
        <a:spcBef>
          <a:spcPct val="0"/>
        </a:spcBef>
        <a:spcAft>
          <a:spcPct val="0"/>
        </a:spcAft>
        <a:defRPr sz="4400">
          <a:solidFill>
            <a:schemeClr val="bg1"/>
          </a:solidFill>
          <a:latin typeface="Calibri" pitchFamily="34" charset="0"/>
        </a:defRPr>
      </a:lvl3pPr>
      <a:lvl4pPr algn="ctr" rtl="0" eaLnBrk="1" fontAlgn="base" hangingPunct="1">
        <a:spcBef>
          <a:spcPct val="0"/>
        </a:spcBef>
        <a:spcAft>
          <a:spcPct val="0"/>
        </a:spcAft>
        <a:defRPr sz="4400">
          <a:solidFill>
            <a:schemeClr val="bg1"/>
          </a:solidFill>
          <a:latin typeface="Calibri" pitchFamily="34" charset="0"/>
        </a:defRPr>
      </a:lvl4pPr>
      <a:lvl5pPr algn="ctr" rtl="0" eaLnBrk="1" fontAlgn="base" hangingPunct="1">
        <a:spcBef>
          <a:spcPct val="0"/>
        </a:spcBef>
        <a:spcAft>
          <a:spcPct val="0"/>
        </a:spcAft>
        <a:defRPr sz="4400">
          <a:solidFill>
            <a:schemeClr val="bg1"/>
          </a:solidFill>
          <a:latin typeface="Calibri" pitchFamily="34" charset="0"/>
        </a:defRPr>
      </a:lvl5pPr>
      <a:lvl6pPr marL="457200" algn="ctr" rtl="0" eaLnBrk="1" fontAlgn="base" hangingPunct="1">
        <a:spcBef>
          <a:spcPct val="0"/>
        </a:spcBef>
        <a:spcAft>
          <a:spcPct val="0"/>
        </a:spcAft>
        <a:defRPr sz="4400">
          <a:solidFill>
            <a:schemeClr val="bg1"/>
          </a:solidFill>
          <a:latin typeface="Calibri" pitchFamily="34" charset="0"/>
        </a:defRPr>
      </a:lvl6pPr>
      <a:lvl7pPr marL="914400" algn="ctr" rtl="0" eaLnBrk="1" fontAlgn="base" hangingPunct="1">
        <a:spcBef>
          <a:spcPct val="0"/>
        </a:spcBef>
        <a:spcAft>
          <a:spcPct val="0"/>
        </a:spcAft>
        <a:defRPr sz="4400">
          <a:solidFill>
            <a:schemeClr val="bg1"/>
          </a:solidFill>
          <a:latin typeface="Calibri" pitchFamily="34" charset="0"/>
        </a:defRPr>
      </a:lvl7pPr>
      <a:lvl8pPr marL="1371600" algn="ctr" rtl="0" eaLnBrk="1" fontAlgn="base" hangingPunct="1">
        <a:spcBef>
          <a:spcPct val="0"/>
        </a:spcBef>
        <a:spcAft>
          <a:spcPct val="0"/>
        </a:spcAft>
        <a:defRPr sz="4400">
          <a:solidFill>
            <a:schemeClr val="bg1"/>
          </a:solidFill>
          <a:latin typeface="Calibri" pitchFamily="34" charset="0"/>
        </a:defRPr>
      </a:lvl8pPr>
      <a:lvl9pPr marL="1828800" algn="ctr" rtl="0" eaLnBrk="1" fontAlgn="base" hangingPunct="1">
        <a:spcBef>
          <a:spcPct val="0"/>
        </a:spcBef>
        <a:spcAft>
          <a:spcPct val="0"/>
        </a:spcAft>
        <a:defRPr sz="4400">
          <a:solidFill>
            <a:schemeClr val="bg1"/>
          </a:solidFill>
          <a:latin typeface="Calibri" pitchFamily="34" charset="0"/>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defRPr>
            </a:lvl1pPr>
          </a:lstStyle>
          <a:p>
            <a:pPr>
              <a:defRPr/>
            </a:pPr>
            <a:fld id="{699C4403-3559-46A1-8E0B-13435DE1CA04}" type="datetime1">
              <a:rPr lang="en-US" smtClean="0"/>
              <a:t>4/30/2016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defRPr>
            </a:lvl1pPr>
          </a:lstStyle>
          <a:p>
            <a:pPr>
              <a:defRPr/>
            </a:pPr>
            <a:r>
              <a:rPr lang="en-US" smtClean="0"/>
              <a:t>Diane J. Briars, January 2014</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defRPr>
            </a:lvl1pPr>
          </a:lstStyle>
          <a:p>
            <a:pPr>
              <a:defRPr/>
            </a:pPr>
            <a:fld id="{E376A75E-59CE-4B0F-B9CE-92911D54CBC8}" type="slidenum">
              <a:rPr lang="en-US"/>
              <a:pPr>
                <a:defRPr/>
              </a:pPr>
              <a:t>‹#›</a:t>
            </a:fld>
            <a:endParaRPr lang="en-US"/>
          </a:p>
        </p:txBody>
      </p:sp>
      <p:pic>
        <p:nvPicPr>
          <p:cNvPr id="3079" name="Picture 2" descr="C:\Users\achristie\AppData\Local\Microsoft\Windows\Temporary Internet Files\Content.Outlook\UMB72ED7\hkslide4 (2).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hf sldNum="0" hd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0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defRPr>
            </a:lvl1pPr>
          </a:lstStyle>
          <a:p>
            <a:pPr>
              <a:defRPr/>
            </a:pPr>
            <a:fld id="{B0B10CAA-3873-4D57-9099-2B23F008107D}" type="datetime1">
              <a:rPr lang="en-US" smtClean="0"/>
              <a:t>4/30/2016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defRPr>
            </a:lvl1pPr>
          </a:lstStyle>
          <a:p>
            <a:pPr>
              <a:defRPr/>
            </a:pPr>
            <a:r>
              <a:rPr lang="en-US" smtClean="0"/>
              <a:t>Diane J. Briars, January 2014</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defRPr>
            </a:lvl1pPr>
          </a:lstStyle>
          <a:p>
            <a:pPr>
              <a:defRPr/>
            </a:pPr>
            <a:fld id="{3667E849-7C6E-454D-961D-505B6245B9CE}" type="slidenum">
              <a:rPr lang="en-US"/>
              <a:pPr>
                <a:defRPr/>
              </a:pPr>
              <a:t>‹#›</a:t>
            </a:fld>
            <a:endParaRPr lang="en-US"/>
          </a:p>
        </p:txBody>
      </p:sp>
      <p:pic>
        <p:nvPicPr>
          <p:cNvPr id="4103" name="Picture 2" descr="C:\Users\achristie\AppData\Local\Microsoft\Windows\Temporary Internet Files\Content.Outlook\UMB72ED7\hkslide5 (2).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hf sldNum="0" hd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1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defRPr>
            </a:lvl1pPr>
          </a:lstStyle>
          <a:p>
            <a:pPr>
              <a:defRPr/>
            </a:pPr>
            <a:fld id="{F29A61B7-1853-44A5-AC17-04B751681668}" type="datetime1">
              <a:rPr lang="en-US" smtClean="0"/>
              <a:t>4/30/2016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defRPr>
            </a:lvl1pPr>
          </a:lstStyle>
          <a:p>
            <a:pPr>
              <a:defRPr/>
            </a:pPr>
            <a:r>
              <a:rPr lang="en-US" smtClean="0"/>
              <a:t>Diane J. Briars, January 2014</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defRPr>
            </a:lvl1pPr>
          </a:lstStyle>
          <a:p>
            <a:pPr>
              <a:defRPr/>
            </a:pPr>
            <a:fld id="{65552861-343A-4C29-AFA9-F559E152830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hf sldNum="0" hd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entury Gothic"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3366"/>
                </a:solidFill>
                <a:latin typeface="Helvetica" pitchFamily="64"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3366"/>
                </a:solidFill>
                <a:latin typeface="Helvetica" pitchFamily="64" charset="0"/>
              </a:defRPr>
            </a:lvl1pPr>
          </a:lstStyle>
          <a:p>
            <a:pPr>
              <a:defRPr/>
            </a:pPr>
            <a:fld id="{ADE51E96-B205-4D90-B568-62B96B4AB8C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p:timing>
    <p:tnLst>
      <p:par>
        <p:cTn id="1" dur="indefinite" restart="never" nodeType="tmRoot"/>
      </p:par>
    </p:tnLst>
  </p:timing>
  <p:txStyles>
    <p:titleStyle>
      <a:lvl1pPr algn="ctr" rtl="0" eaLnBrk="1" fontAlgn="base" hangingPunct="1">
        <a:spcBef>
          <a:spcPct val="0"/>
        </a:spcBef>
        <a:spcAft>
          <a:spcPct val="0"/>
        </a:spcAft>
        <a:defRPr sz="4000" b="1">
          <a:solidFill>
            <a:srgbClr val="003366"/>
          </a:solidFill>
          <a:latin typeface="Helvetica" pitchFamily="64" charset="0"/>
          <a:ea typeface="+mj-ea"/>
          <a:cs typeface="+mj-cs"/>
        </a:defRPr>
      </a:lvl1pPr>
      <a:lvl2pPr algn="ctr" rtl="0" eaLnBrk="1" fontAlgn="base" hangingPunct="1">
        <a:spcBef>
          <a:spcPct val="0"/>
        </a:spcBef>
        <a:spcAft>
          <a:spcPct val="0"/>
        </a:spcAft>
        <a:defRPr sz="4000" b="1">
          <a:solidFill>
            <a:srgbClr val="003366"/>
          </a:solidFill>
          <a:latin typeface="Helvetica" pitchFamily="64" charset="0"/>
        </a:defRPr>
      </a:lvl2pPr>
      <a:lvl3pPr algn="ctr" rtl="0" eaLnBrk="1" fontAlgn="base" hangingPunct="1">
        <a:spcBef>
          <a:spcPct val="0"/>
        </a:spcBef>
        <a:spcAft>
          <a:spcPct val="0"/>
        </a:spcAft>
        <a:defRPr sz="4000" b="1">
          <a:solidFill>
            <a:srgbClr val="003366"/>
          </a:solidFill>
          <a:latin typeface="Helvetica" pitchFamily="64" charset="0"/>
        </a:defRPr>
      </a:lvl3pPr>
      <a:lvl4pPr algn="ctr" rtl="0" eaLnBrk="1" fontAlgn="base" hangingPunct="1">
        <a:spcBef>
          <a:spcPct val="0"/>
        </a:spcBef>
        <a:spcAft>
          <a:spcPct val="0"/>
        </a:spcAft>
        <a:defRPr sz="4000" b="1">
          <a:solidFill>
            <a:srgbClr val="003366"/>
          </a:solidFill>
          <a:latin typeface="Helvetica" pitchFamily="64" charset="0"/>
        </a:defRPr>
      </a:lvl4pPr>
      <a:lvl5pPr algn="ctr" rtl="0" eaLnBrk="1" fontAlgn="base" hangingPunct="1">
        <a:spcBef>
          <a:spcPct val="0"/>
        </a:spcBef>
        <a:spcAft>
          <a:spcPct val="0"/>
        </a:spcAft>
        <a:defRPr sz="4000" b="1">
          <a:solidFill>
            <a:srgbClr val="003366"/>
          </a:solidFill>
          <a:latin typeface="Helvetica" pitchFamily="64" charset="0"/>
        </a:defRPr>
      </a:lvl5pPr>
      <a:lvl6pPr marL="457200" algn="ctr" rtl="0" eaLnBrk="1" fontAlgn="base" hangingPunct="1">
        <a:spcBef>
          <a:spcPct val="0"/>
        </a:spcBef>
        <a:spcAft>
          <a:spcPct val="0"/>
        </a:spcAft>
        <a:defRPr sz="4000" b="1">
          <a:solidFill>
            <a:srgbClr val="003366"/>
          </a:solidFill>
          <a:latin typeface="helvetica"/>
        </a:defRPr>
      </a:lvl6pPr>
      <a:lvl7pPr marL="914400" algn="ctr" rtl="0" eaLnBrk="1" fontAlgn="base" hangingPunct="1">
        <a:spcBef>
          <a:spcPct val="0"/>
        </a:spcBef>
        <a:spcAft>
          <a:spcPct val="0"/>
        </a:spcAft>
        <a:defRPr sz="4000" b="1">
          <a:solidFill>
            <a:srgbClr val="003366"/>
          </a:solidFill>
          <a:latin typeface="helvetica"/>
        </a:defRPr>
      </a:lvl7pPr>
      <a:lvl8pPr marL="1371600" algn="ctr" rtl="0" eaLnBrk="1" fontAlgn="base" hangingPunct="1">
        <a:spcBef>
          <a:spcPct val="0"/>
        </a:spcBef>
        <a:spcAft>
          <a:spcPct val="0"/>
        </a:spcAft>
        <a:defRPr sz="4000" b="1">
          <a:solidFill>
            <a:srgbClr val="003366"/>
          </a:solidFill>
          <a:latin typeface="helvetica"/>
        </a:defRPr>
      </a:lvl8pPr>
      <a:lvl9pPr marL="1828800" algn="ctr" rtl="0" eaLnBrk="1" fontAlgn="base" hangingPunct="1">
        <a:spcBef>
          <a:spcPct val="0"/>
        </a:spcBef>
        <a:spcAft>
          <a:spcPct val="0"/>
        </a:spcAft>
        <a:defRPr sz="4000" b="1">
          <a:solidFill>
            <a:srgbClr val="003366"/>
          </a:solidFill>
          <a:latin typeface="helvetica"/>
        </a:defRPr>
      </a:lvl9pPr>
    </p:titleStyle>
    <p:bodyStyle>
      <a:lvl1pPr marL="342900" indent="-342900" algn="l" rtl="0" eaLnBrk="1" fontAlgn="base" hangingPunct="1">
        <a:spcBef>
          <a:spcPct val="20000"/>
        </a:spcBef>
        <a:spcAft>
          <a:spcPct val="0"/>
        </a:spcAft>
        <a:buChar char="•"/>
        <a:defRPr sz="3200">
          <a:solidFill>
            <a:srgbClr val="003366"/>
          </a:solidFill>
          <a:latin typeface="Helvetica" pitchFamily="64" charset="0"/>
          <a:ea typeface="+mn-ea"/>
          <a:cs typeface="+mn-cs"/>
        </a:defRPr>
      </a:lvl1pPr>
      <a:lvl2pPr marL="742950" indent="-285750" algn="l" rtl="0" eaLnBrk="1" fontAlgn="base" hangingPunct="1">
        <a:spcBef>
          <a:spcPct val="20000"/>
        </a:spcBef>
        <a:spcAft>
          <a:spcPct val="0"/>
        </a:spcAft>
        <a:buChar char="–"/>
        <a:defRPr sz="2800">
          <a:solidFill>
            <a:srgbClr val="003366"/>
          </a:solidFill>
          <a:latin typeface="Helvetica" pitchFamily="64" charset="0"/>
        </a:defRPr>
      </a:lvl2pPr>
      <a:lvl3pPr marL="1143000" indent="-228600" algn="l" rtl="0" eaLnBrk="1" fontAlgn="base" hangingPunct="1">
        <a:spcBef>
          <a:spcPct val="20000"/>
        </a:spcBef>
        <a:spcAft>
          <a:spcPct val="0"/>
        </a:spcAft>
        <a:buChar char="•"/>
        <a:defRPr sz="2400">
          <a:solidFill>
            <a:srgbClr val="003366"/>
          </a:solidFill>
          <a:latin typeface="Helvetica" pitchFamily="64" charset="0"/>
        </a:defRPr>
      </a:lvl3pPr>
      <a:lvl4pPr marL="1600200" indent="-228600" algn="l" rtl="0" eaLnBrk="1" fontAlgn="base" hangingPunct="1">
        <a:spcBef>
          <a:spcPct val="20000"/>
        </a:spcBef>
        <a:spcAft>
          <a:spcPct val="0"/>
        </a:spcAft>
        <a:buChar char="–"/>
        <a:defRPr sz="2000">
          <a:solidFill>
            <a:srgbClr val="003366"/>
          </a:solidFill>
          <a:latin typeface="Helvetica" pitchFamily="64" charset="0"/>
        </a:defRPr>
      </a:lvl4pPr>
      <a:lvl5pPr marL="2057400" indent="-228600" algn="l" rtl="0" eaLnBrk="1" fontAlgn="base" hangingPunct="1">
        <a:spcBef>
          <a:spcPct val="20000"/>
        </a:spcBef>
        <a:spcAft>
          <a:spcPct val="0"/>
        </a:spcAft>
        <a:buChar char="»"/>
        <a:defRPr sz="2000">
          <a:solidFill>
            <a:srgbClr val="003366"/>
          </a:solidFill>
          <a:latin typeface="Helvetica" pitchFamily="64" charset="0"/>
        </a:defRPr>
      </a:lvl5pPr>
      <a:lvl6pPr marL="2514600" indent="-228600" algn="l" rtl="0" eaLnBrk="1" fontAlgn="base" hangingPunct="1">
        <a:spcBef>
          <a:spcPct val="20000"/>
        </a:spcBef>
        <a:spcAft>
          <a:spcPct val="0"/>
        </a:spcAft>
        <a:buChar char="»"/>
        <a:defRPr sz="2000">
          <a:solidFill>
            <a:srgbClr val="003366"/>
          </a:solidFill>
          <a:latin typeface="+mn-lt"/>
        </a:defRPr>
      </a:lvl6pPr>
      <a:lvl7pPr marL="2971800" indent="-228600" algn="l" rtl="0" eaLnBrk="1" fontAlgn="base" hangingPunct="1">
        <a:spcBef>
          <a:spcPct val="20000"/>
        </a:spcBef>
        <a:spcAft>
          <a:spcPct val="0"/>
        </a:spcAft>
        <a:buChar char="»"/>
        <a:defRPr sz="2000">
          <a:solidFill>
            <a:srgbClr val="003366"/>
          </a:solidFill>
          <a:latin typeface="+mn-lt"/>
        </a:defRPr>
      </a:lvl7pPr>
      <a:lvl8pPr marL="3429000" indent="-228600" algn="l" rtl="0" eaLnBrk="1" fontAlgn="base" hangingPunct="1">
        <a:spcBef>
          <a:spcPct val="20000"/>
        </a:spcBef>
        <a:spcAft>
          <a:spcPct val="0"/>
        </a:spcAft>
        <a:buChar char="»"/>
        <a:defRPr sz="2000">
          <a:solidFill>
            <a:srgbClr val="003366"/>
          </a:solidFill>
          <a:latin typeface="+mn-lt"/>
        </a:defRPr>
      </a:lvl8pPr>
      <a:lvl9pPr marL="3886200" indent="-228600" algn="l" rtl="0" eaLnBrk="1" fontAlgn="base" hangingPunct="1">
        <a:spcBef>
          <a:spcPct val="20000"/>
        </a:spcBef>
        <a:spcAft>
          <a:spcPct val="0"/>
        </a:spcAft>
        <a:buChar char="»"/>
        <a:defRPr sz="2000">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defRPr>
            </a:lvl1pPr>
          </a:lstStyle>
          <a:p>
            <a:pPr>
              <a:defRPr/>
            </a:pPr>
            <a:fld id="{78BAA5F5-84AD-4F1D-B7A2-3B3DE53DF2F6}" type="datetimeFigureOut">
              <a:rPr lang="en-US"/>
              <a:pPr>
                <a:defRPr/>
              </a:pPr>
              <a:t>4/30/2016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defRPr>
            </a:lvl1pPr>
          </a:lstStyle>
          <a:p>
            <a:pPr>
              <a:defRPr/>
            </a:pPr>
            <a:fld id="{ABAFD8A5-F1AA-4D76-9F10-94360E4172CD}" type="slidenum">
              <a:rPr lang="en-US"/>
              <a:pPr>
                <a:defRPr/>
              </a:pPr>
              <a:t>‹#›</a:t>
            </a:fld>
            <a:endParaRPr lang="en-US"/>
          </a:p>
        </p:txBody>
      </p:sp>
      <p:pic>
        <p:nvPicPr>
          <p:cNvPr id="2055" name="Picture 2" descr="C:\Users\achristie\AppData\Local\Microsoft\Windows\Temporary Internet Files\Content.Outlook\UMB72ED7\slide_liteG1.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defRPr>
            </a:lvl1pPr>
          </a:lstStyle>
          <a:p>
            <a:pPr>
              <a:defRPr/>
            </a:pPr>
            <a:fld id="{51A2915C-9C7D-434E-A376-283365EA2E50}" type="datetimeFigureOut">
              <a:rPr lang="en-US"/>
              <a:pPr>
                <a:defRPr/>
              </a:pPr>
              <a:t>4/30/2016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defRPr>
            </a:lvl1pPr>
          </a:lstStyle>
          <a:p>
            <a:pPr>
              <a:defRPr/>
            </a:pPr>
            <a:fld id="{E376A75E-59CE-4B0F-B9CE-92911D54CBC8}" type="slidenum">
              <a:rPr lang="en-US"/>
              <a:pPr>
                <a:defRPr/>
              </a:pPr>
              <a:t>‹#›</a:t>
            </a:fld>
            <a:endParaRPr lang="en-US"/>
          </a:p>
        </p:txBody>
      </p:sp>
      <p:pic>
        <p:nvPicPr>
          <p:cNvPr id="3079" name="Picture 2" descr="C:\Users\achristie\AppData\Local\Microsoft\Windows\Temporary Internet Files\Content.Outlook\UMB72ED7\hkslide4 (2).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0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defRPr>
            </a:lvl1pPr>
          </a:lstStyle>
          <a:p>
            <a:pPr>
              <a:defRPr/>
            </a:pPr>
            <a:fld id="{E4B5AC85-05AA-4531-9AF1-BAF6AD5FFC2E}" type="datetimeFigureOut">
              <a:rPr lang="en-US"/>
              <a:pPr>
                <a:defRPr/>
              </a:pPr>
              <a:t>4/30/2016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defRPr>
            </a:lvl1pPr>
          </a:lstStyle>
          <a:p>
            <a:pPr>
              <a:defRPr/>
            </a:pPr>
            <a:fld id="{3667E849-7C6E-454D-961D-505B6245B9CE}" type="slidenum">
              <a:rPr lang="en-US"/>
              <a:pPr>
                <a:defRPr/>
              </a:pPr>
              <a:t>‹#›</a:t>
            </a:fld>
            <a:endParaRPr lang="en-US"/>
          </a:p>
        </p:txBody>
      </p:sp>
      <p:pic>
        <p:nvPicPr>
          <p:cNvPr id="4103" name="Picture 2" descr="C:\Users\achristie\AppData\Local\Microsoft\Windows\Temporary Internet Files\Content.Outlook\UMB72ED7\hkslide5 (2).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1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defRPr>
            </a:lvl1pPr>
          </a:lstStyle>
          <a:p>
            <a:pPr>
              <a:defRPr/>
            </a:pPr>
            <a:fld id="{4201A522-BB2B-4452-ABB1-55595DAF79B8}" type="datetimeFigureOut">
              <a:rPr lang="en-US"/>
              <a:pPr>
                <a:defRPr/>
              </a:pPr>
              <a:t>4/30/2016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defRPr>
            </a:lvl1pPr>
          </a:lstStyle>
          <a:p>
            <a:pPr>
              <a:defRPr/>
            </a:pPr>
            <a:fld id="{65552861-343A-4C29-AFA9-F559E152830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146" name="Picture 6" descr="nctmslide1x.jpg"/>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14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83115EB7-E6BD-4D79-8A29-7C3E90E5A864}" type="datetimeFigureOut">
              <a:rPr lang="en-US"/>
              <a:pPr>
                <a:defRPr/>
              </a:pPr>
              <a:t>4/30/2016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61426BB4-8602-409B-AFB9-BEA442DFDF6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iming>
    <p:tnLst>
      <p:par>
        <p:cTn id="1" dur="indefinite" restart="never" nodeType="tmRoot"/>
      </p:par>
    </p:tnLst>
  </p:timing>
  <p:txStyles>
    <p:titleStyle>
      <a:lvl1pPr algn="ctr" rtl="0" eaLnBrk="1" fontAlgn="base" hangingPunct="1">
        <a:spcBef>
          <a:spcPct val="0"/>
        </a:spcBef>
        <a:spcAft>
          <a:spcPct val="0"/>
        </a:spcAft>
        <a:defRPr sz="4400" kern="1200">
          <a:solidFill>
            <a:schemeClr val="bg1"/>
          </a:solidFill>
          <a:latin typeface="+mj-lt"/>
          <a:ea typeface="+mj-ea"/>
          <a:cs typeface="+mj-cs"/>
        </a:defRPr>
      </a:lvl1pPr>
      <a:lvl2pPr algn="ctr" rtl="0" eaLnBrk="1" fontAlgn="base" hangingPunct="1">
        <a:spcBef>
          <a:spcPct val="0"/>
        </a:spcBef>
        <a:spcAft>
          <a:spcPct val="0"/>
        </a:spcAft>
        <a:defRPr sz="4400">
          <a:solidFill>
            <a:schemeClr val="bg1"/>
          </a:solidFill>
          <a:latin typeface="Calibri" pitchFamily="34" charset="0"/>
        </a:defRPr>
      </a:lvl2pPr>
      <a:lvl3pPr algn="ctr" rtl="0" eaLnBrk="1" fontAlgn="base" hangingPunct="1">
        <a:spcBef>
          <a:spcPct val="0"/>
        </a:spcBef>
        <a:spcAft>
          <a:spcPct val="0"/>
        </a:spcAft>
        <a:defRPr sz="4400">
          <a:solidFill>
            <a:schemeClr val="bg1"/>
          </a:solidFill>
          <a:latin typeface="Calibri" pitchFamily="34" charset="0"/>
        </a:defRPr>
      </a:lvl3pPr>
      <a:lvl4pPr algn="ctr" rtl="0" eaLnBrk="1" fontAlgn="base" hangingPunct="1">
        <a:spcBef>
          <a:spcPct val="0"/>
        </a:spcBef>
        <a:spcAft>
          <a:spcPct val="0"/>
        </a:spcAft>
        <a:defRPr sz="4400">
          <a:solidFill>
            <a:schemeClr val="bg1"/>
          </a:solidFill>
          <a:latin typeface="Calibri" pitchFamily="34" charset="0"/>
        </a:defRPr>
      </a:lvl4pPr>
      <a:lvl5pPr algn="ctr" rtl="0" eaLnBrk="1" fontAlgn="base" hangingPunct="1">
        <a:spcBef>
          <a:spcPct val="0"/>
        </a:spcBef>
        <a:spcAft>
          <a:spcPct val="0"/>
        </a:spcAft>
        <a:defRPr sz="4400">
          <a:solidFill>
            <a:schemeClr val="bg1"/>
          </a:solidFill>
          <a:latin typeface="Calibri" pitchFamily="34" charset="0"/>
        </a:defRPr>
      </a:lvl5pPr>
      <a:lvl6pPr marL="457200" algn="ctr" rtl="0" eaLnBrk="1" fontAlgn="base" hangingPunct="1">
        <a:spcBef>
          <a:spcPct val="0"/>
        </a:spcBef>
        <a:spcAft>
          <a:spcPct val="0"/>
        </a:spcAft>
        <a:defRPr sz="4400">
          <a:solidFill>
            <a:schemeClr val="bg1"/>
          </a:solidFill>
          <a:latin typeface="Calibri" pitchFamily="34" charset="0"/>
        </a:defRPr>
      </a:lvl6pPr>
      <a:lvl7pPr marL="914400" algn="ctr" rtl="0" eaLnBrk="1" fontAlgn="base" hangingPunct="1">
        <a:spcBef>
          <a:spcPct val="0"/>
        </a:spcBef>
        <a:spcAft>
          <a:spcPct val="0"/>
        </a:spcAft>
        <a:defRPr sz="4400">
          <a:solidFill>
            <a:schemeClr val="bg1"/>
          </a:solidFill>
          <a:latin typeface="Calibri" pitchFamily="34" charset="0"/>
        </a:defRPr>
      </a:lvl7pPr>
      <a:lvl8pPr marL="1371600" algn="ctr" rtl="0" eaLnBrk="1" fontAlgn="base" hangingPunct="1">
        <a:spcBef>
          <a:spcPct val="0"/>
        </a:spcBef>
        <a:spcAft>
          <a:spcPct val="0"/>
        </a:spcAft>
        <a:defRPr sz="4400">
          <a:solidFill>
            <a:schemeClr val="bg1"/>
          </a:solidFill>
          <a:latin typeface="Calibri" pitchFamily="34" charset="0"/>
        </a:defRPr>
      </a:lvl8pPr>
      <a:lvl9pPr marL="1828800" algn="ctr" rtl="0" eaLnBrk="1" fontAlgn="base" hangingPunct="1">
        <a:spcBef>
          <a:spcPct val="0"/>
        </a:spcBef>
        <a:spcAft>
          <a:spcPct val="0"/>
        </a:spcAft>
        <a:defRPr sz="4400">
          <a:solidFill>
            <a:schemeClr val="bg1"/>
          </a:solidFill>
          <a:latin typeface="Calibri" pitchFamily="34" charset="0"/>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entury Gothic" pitchFamily="34" charset="0"/>
              </a:defRPr>
            </a:lvl1pPr>
          </a:lstStyle>
          <a:p>
            <a:pPr>
              <a:defRPr/>
            </a:pPr>
            <a:fld id="{F41880C3-099F-4889-B21C-442591409FAB}" type="datetime1">
              <a:rPr lang="en-US" smtClean="0"/>
              <a:t>4/30/2016</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3366"/>
                </a:solidFill>
                <a:latin typeface="Helvetica" pitchFamily="64" charset="0"/>
              </a:defRPr>
            </a:lvl1pPr>
          </a:lstStyle>
          <a:p>
            <a:pPr>
              <a:defRPr/>
            </a:pPr>
            <a:r>
              <a:rPr lang="en-US" smtClean="0"/>
              <a:t>Diane J. Briars, January 2014</a:t>
            </a: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3366"/>
                </a:solidFill>
                <a:latin typeface="Helvetica" pitchFamily="64" charset="0"/>
              </a:defRPr>
            </a:lvl1pPr>
          </a:lstStyle>
          <a:p>
            <a:pPr>
              <a:defRPr/>
            </a:pPr>
            <a:fld id="{ADE51E96-B205-4D90-B568-62B96B4AB8C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Lst>
  <p:timing>
    <p:tnLst>
      <p:par>
        <p:cTn id="1" dur="indefinite" restart="never" nodeType="tmRoot"/>
      </p:par>
    </p:tnLst>
  </p:timing>
  <p:hf sldNum="0" hdr="0" dt="0"/>
  <p:txStyles>
    <p:titleStyle>
      <a:lvl1pPr algn="ctr" rtl="0" eaLnBrk="1" fontAlgn="base" hangingPunct="1">
        <a:spcBef>
          <a:spcPct val="0"/>
        </a:spcBef>
        <a:spcAft>
          <a:spcPct val="0"/>
        </a:spcAft>
        <a:defRPr sz="4000" b="1">
          <a:solidFill>
            <a:srgbClr val="003366"/>
          </a:solidFill>
          <a:latin typeface="Helvetica" pitchFamily="64" charset="0"/>
          <a:ea typeface="+mj-ea"/>
          <a:cs typeface="+mj-cs"/>
        </a:defRPr>
      </a:lvl1pPr>
      <a:lvl2pPr algn="ctr" rtl="0" eaLnBrk="1" fontAlgn="base" hangingPunct="1">
        <a:spcBef>
          <a:spcPct val="0"/>
        </a:spcBef>
        <a:spcAft>
          <a:spcPct val="0"/>
        </a:spcAft>
        <a:defRPr sz="4000" b="1">
          <a:solidFill>
            <a:srgbClr val="003366"/>
          </a:solidFill>
          <a:latin typeface="Helvetica" pitchFamily="64" charset="0"/>
        </a:defRPr>
      </a:lvl2pPr>
      <a:lvl3pPr algn="ctr" rtl="0" eaLnBrk="1" fontAlgn="base" hangingPunct="1">
        <a:spcBef>
          <a:spcPct val="0"/>
        </a:spcBef>
        <a:spcAft>
          <a:spcPct val="0"/>
        </a:spcAft>
        <a:defRPr sz="4000" b="1">
          <a:solidFill>
            <a:srgbClr val="003366"/>
          </a:solidFill>
          <a:latin typeface="Helvetica" pitchFamily="64" charset="0"/>
        </a:defRPr>
      </a:lvl3pPr>
      <a:lvl4pPr algn="ctr" rtl="0" eaLnBrk="1" fontAlgn="base" hangingPunct="1">
        <a:spcBef>
          <a:spcPct val="0"/>
        </a:spcBef>
        <a:spcAft>
          <a:spcPct val="0"/>
        </a:spcAft>
        <a:defRPr sz="4000" b="1">
          <a:solidFill>
            <a:srgbClr val="003366"/>
          </a:solidFill>
          <a:latin typeface="Helvetica" pitchFamily="64" charset="0"/>
        </a:defRPr>
      </a:lvl4pPr>
      <a:lvl5pPr algn="ctr" rtl="0" eaLnBrk="1" fontAlgn="base" hangingPunct="1">
        <a:spcBef>
          <a:spcPct val="0"/>
        </a:spcBef>
        <a:spcAft>
          <a:spcPct val="0"/>
        </a:spcAft>
        <a:defRPr sz="4000" b="1">
          <a:solidFill>
            <a:srgbClr val="003366"/>
          </a:solidFill>
          <a:latin typeface="Helvetica" pitchFamily="64" charset="0"/>
        </a:defRPr>
      </a:lvl5pPr>
      <a:lvl6pPr marL="457200" algn="ctr" rtl="0" eaLnBrk="1" fontAlgn="base" hangingPunct="1">
        <a:spcBef>
          <a:spcPct val="0"/>
        </a:spcBef>
        <a:spcAft>
          <a:spcPct val="0"/>
        </a:spcAft>
        <a:defRPr sz="4000" b="1">
          <a:solidFill>
            <a:srgbClr val="003366"/>
          </a:solidFill>
          <a:latin typeface="helvetica"/>
        </a:defRPr>
      </a:lvl6pPr>
      <a:lvl7pPr marL="914400" algn="ctr" rtl="0" eaLnBrk="1" fontAlgn="base" hangingPunct="1">
        <a:spcBef>
          <a:spcPct val="0"/>
        </a:spcBef>
        <a:spcAft>
          <a:spcPct val="0"/>
        </a:spcAft>
        <a:defRPr sz="4000" b="1">
          <a:solidFill>
            <a:srgbClr val="003366"/>
          </a:solidFill>
          <a:latin typeface="helvetica"/>
        </a:defRPr>
      </a:lvl7pPr>
      <a:lvl8pPr marL="1371600" algn="ctr" rtl="0" eaLnBrk="1" fontAlgn="base" hangingPunct="1">
        <a:spcBef>
          <a:spcPct val="0"/>
        </a:spcBef>
        <a:spcAft>
          <a:spcPct val="0"/>
        </a:spcAft>
        <a:defRPr sz="4000" b="1">
          <a:solidFill>
            <a:srgbClr val="003366"/>
          </a:solidFill>
          <a:latin typeface="helvetica"/>
        </a:defRPr>
      </a:lvl8pPr>
      <a:lvl9pPr marL="1828800" algn="ctr" rtl="0" eaLnBrk="1" fontAlgn="base" hangingPunct="1">
        <a:spcBef>
          <a:spcPct val="0"/>
        </a:spcBef>
        <a:spcAft>
          <a:spcPct val="0"/>
        </a:spcAft>
        <a:defRPr sz="4000" b="1">
          <a:solidFill>
            <a:srgbClr val="003366"/>
          </a:solidFill>
          <a:latin typeface="helvetica"/>
        </a:defRPr>
      </a:lvl9pPr>
    </p:titleStyle>
    <p:bodyStyle>
      <a:lvl1pPr marL="342900" indent="-342900" algn="l" rtl="0" eaLnBrk="1" fontAlgn="base" hangingPunct="1">
        <a:spcBef>
          <a:spcPct val="20000"/>
        </a:spcBef>
        <a:spcAft>
          <a:spcPct val="0"/>
        </a:spcAft>
        <a:buChar char="•"/>
        <a:defRPr sz="3200">
          <a:solidFill>
            <a:srgbClr val="003366"/>
          </a:solidFill>
          <a:latin typeface="Helvetica" pitchFamily="64" charset="0"/>
          <a:ea typeface="+mn-ea"/>
          <a:cs typeface="+mn-cs"/>
        </a:defRPr>
      </a:lvl1pPr>
      <a:lvl2pPr marL="742950" indent="-285750" algn="l" rtl="0" eaLnBrk="1" fontAlgn="base" hangingPunct="1">
        <a:spcBef>
          <a:spcPct val="20000"/>
        </a:spcBef>
        <a:spcAft>
          <a:spcPct val="0"/>
        </a:spcAft>
        <a:buChar char="–"/>
        <a:defRPr sz="2800">
          <a:solidFill>
            <a:srgbClr val="003366"/>
          </a:solidFill>
          <a:latin typeface="Helvetica" pitchFamily="64" charset="0"/>
        </a:defRPr>
      </a:lvl2pPr>
      <a:lvl3pPr marL="1143000" indent="-228600" algn="l" rtl="0" eaLnBrk="1" fontAlgn="base" hangingPunct="1">
        <a:spcBef>
          <a:spcPct val="20000"/>
        </a:spcBef>
        <a:spcAft>
          <a:spcPct val="0"/>
        </a:spcAft>
        <a:buChar char="•"/>
        <a:defRPr sz="2400">
          <a:solidFill>
            <a:srgbClr val="003366"/>
          </a:solidFill>
          <a:latin typeface="Helvetica" pitchFamily="64" charset="0"/>
        </a:defRPr>
      </a:lvl3pPr>
      <a:lvl4pPr marL="1600200" indent="-228600" algn="l" rtl="0" eaLnBrk="1" fontAlgn="base" hangingPunct="1">
        <a:spcBef>
          <a:spcPct val="20000"/>
        </a:spcBef>
        <a:spcAft>
          <a:spcPct val="0"/>
        </a:spcAft>
        <a:buChar char="–"/>
        <a:defRPr sz="2000">
          <a:solidFill>
            <a:srgbClr val="003366"/>
          </a:solidFill>
          <a:latin typeface="Helvetica" pitchFamily="64" charset="0"/>
        </a:defRPr>
      </a:lvl4pPr>
      <a:lvl5pPr marL="2057400" indent="-228600" algn="l" rtl="0" eaLnBrk="1" fontAlgn="base" hangingPunct="1">
        <a:spcBef>
          <a:spcPct val="20000"/>
        </a:spcBef>
        <a:spcAft>
          <a:spcPct val="0"/>
        </a:spcAft>
        <a:buChar char="»"/>
        <a:defRPr sz="2000">
          <a:solidFill>
            <a:srgbClr val="003366"/>
          </a:solidFill>
          <a:latin typeface="Helvetica" pitchFamily="64" charset="0"/>
        </a:defRPr>
      </a:lvl5pPr>
      <a:lvl6pPr marL="2514600" indent="-228600" algn="l" rtl="0" eaLnBrk="1" fontAlgn="base" hangingPunct="1">
        <a:spcBef>
          <a:spcPct val="20000"/>
        </a:spcBef>
        <a:spcAft>
          <a:spcPct val="0"/>
        </a:spcAft>
        <a:buChar char="»"/>
        <a:defRPr sz="2000">
          <a:solidFill>
            <a:srgbClr val="003366"/>
          </a:solidFill>
          <a:latin typeface="+mn-lt"/>
        </a:defRPr>
      </a:lvl6pPr>
      <a:lvl7pPr marL="2971800" indent="-228600" algn="l" rtl="0" eaLnBrk="1" fontAlgn="base" hangingPunct="1">
        <a:spcBef>
          <a:spcPct val="20000"/>
        </a:spcBef>
        <a:spcAft>
          <a:spcPct val="0"/>
        </a:spcAft>
        <a:buChar char="»"/>
        <a:defRPr sz="2000">
          <a:solidFill>
            <a:srgbClr val="003366"/>
          </a:solidFill>
          <a:latin typeface="+mn-lt"/>
        </a:defRPr>
      </a:lvl7pPr>
      <a:lvl8pPr marL="3429000" indent="-228600" algn="l" rtl="0" eaLnBrk="1" fontAlgn="base" hangingPunct="1">
        <a:spcBef>
          <a:spcPct val="20000"/>
        </a:spcBef>
        <a:spcAft>
          <a:spcPct val="0"/>
        </a:spcAft>
        <a:buChar char="»"/>
        <a:defRPr sz="2000">
          <a:solidFill>
            <a:srgbClr val="003366"/>
          </a:solidFill>
          <a:latin typeface="+mn-lt"/>
        </a:defRPr>
      </a:lvl8pPr>
      <a:lvl9pPr marL="3886200" indent="-228600" algn="l" rtl="0" eaLnBrk="1" fontAlgn="base" hangingPunct="1">
        <a:spcBef>
          <a:spcPct val="20000"/>
        </a:spcBef>
        <a:spcAft>
          <a:spcPct val="0"/>
        </a:spcAft>
        <a:buChar char="»"/>
        <a:defRPr sz="2000">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defRPr>
            </a:lvl1pPr>
          </a:lstStyle>
          <a:p>
            <a:pPr>
              <a:defRPr/>
            </a:pPr>
            <a:fld id="{B1CACBEB-01E1-4977-ABC5-78736DA6E558}" type="datetime1">
              <a:rPr lang="en-US" smtClean="0"/>
              <a:t>4/30/2016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defRPr>
            </a:lvl1pPr>
          </a:lstStyle>
          <a:p>
            <a:pPr>
              <a:defRPr/>
            </a:pPr>
            <a:r>
              <a:rPr lang="en-US" smtClean="0"/>
              <a:t>Diane J. Briars, January 2014</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defRPr>
            </a:lvl1pPr>
          </a:lstStyle>
          <a:p>
            <a:pPr>
              <a:defRPr/>
            </a:pPr>
            <a:fld id="{ABAFD8A5-F1AA-4D76-9F10-94360E4172CD}" type="slidenum">
              <a:rPr lang="en-US"/>
              <a:pPr>
                <a:defRPr/>
              </a:pPr>
              <a:t>‹#›</a:t>
            </a:fld>
            <a:endParaRPr lang="en-US"/>
          </a:p>
        </p:txBody>
      </p:sp>
      <p:pic>
        <p:nvPicPr>
          <p:cNvPr id="2055" name="Picture 2" descr="C:\Users\achristie\AppData\Local\Microsoft\Windows\Temporary Internet Files\Content.Outlook\UMB72ED7\slide_liteG1.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hf sldNum="0" hd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hyperlink" Target="http://www.nctm.org/WorkArea/linkit.aspx?LinkIdentifier=id&amp;ItemID=7612"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39.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4.emf"/><Relationship Id="rId4" Type="http://schemas.openxmlformats.org/officeDocument/2006/relationships/oleObject" Target="../embeddings/oleObject1.bin"/></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4.emf"/><Relationship Id="rId4" Type="http://schemas.openxmlformats.org/officeDocument/2006/relationships/oleObject" Target="../embeddings/oleObject2.bin"/></Relationships>
</file>

<file path=ppt/slides/_rels/slide6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mailto:dbriars@nctm.org" TargetMode="External"/><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228600" y="1676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1400">
                <a:solidFill>
                  <a:schemeClr val="tx1"/>
                </a:solidFill>
                <a:latin typeface="Times New Roman" pitchFamily="18" charset="0"/>
                <a:ea typeface="ＭＳ Ｐゴシック" pitchFamily="34" charset="-128"/>
              </a:defRPr>
            </a:lvl1pPr>
            <a:lvl2pPr marL="742950" indent="-285750">
              <a:defRPr sz="1400">
                <a:solidFill>
                  <a:schemeClr val="tx1"/>
                </a:solidFill>
                <a:latin typeface="Times New Roman" pitchFamily="18" charset="0"/>
                <a:ea typeface="ＭＳ Ｐゴシック" pitchFamily="34" charset="-128"/>
              </a:defRPr>
            </a:lvl2pPr>
            <a:lvl3pPr marL="1143000" indent="-228600">
              <a:defRPr sz="1400">
                <a:solidFill>
                  <a:schemeClr val="tx1"/>
                </a:solidFill>
                <a:latin typeface="Times New Roman" pitchFamily="18" charset="0"/>
                <a:ea typeface="ＭＳ Ｐゴシック" pitchFamily="34" charset="-128"/>
              </a:defRPr>
            </a:lvl3pPr>
            <a:lvl4pPr marL="1600200" indent="-228600">
              <a:defRPr sz="1400">
                <a:solidFill>
                  <a:schemeClr val="tx1"/>
                </a:solidFill>
                <a:latin typeface="Times New Roman" pitchFamily="18" charset="0"/>
                <a:ea typeface="ＭＳ Ｐゴシック" pitchFamily="34" charset="-128"/>
              </a:defRPr>
            </a:lvl4pPr>
            <a:lvl5pPr marL="2057400" indent="-228600">
              <a:defRPr sz="1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Times New Roman" pitchFamily="18" charset="0"/>
                <a:ea typeface="ＭＳ Ｐゴシック" pitchFamily="34" charset="-128"/>
              </a:defRPr>
            </a:lvl9pPr>
          </a:lstStyle>
          <a:p>
            <a:pPr eaLnBrk="1" hangingPunct="1">
              <a:spcBef>
                <a:spcPct val="50000"/>
              </a:spcBef>
            </a:pPr>
            <a:r>
              <a:rPr lang="en-US" sz="3200" dirty="0">
                <a:latin typeface="Calibri" pitchFamily="34" charset="0"/>
              </a:rPr>
              <a:t> </a:t>
            </a:r>
          </a:p>
        </p:txBody>
      </p:sp>
      <p:sp>
        <p:nvSpPr>
          <p:cNvPr id="2051" name="Text Box 3"/>
          <p:cNvSpPr txBox="1">
            <a:spLocks noChangeArrowheads="1"/>
          </p:cNvSpPr>
          <p:nvPr/>
        </p:nvSpPr>
        <p:spPr bwMode="auto">
          <a:xfrm>
            <a:off x="381000" y="914400"/>
            <a:ext cx="853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Times New Roman" pitchFamily="18" charset="0"/>
                <a:ea typeface="ＭＳ Ｐゴシック" pitchFamily="34" charset="-128"/>
              </a:defRPr>
            </a:lvl1pPr>
            <a:lvl2pPr marL="742950" indent="-285750">
              <a:defRPr sz="1400">
                <a:solidFill>
                  <a:schemeClr val="tx1"/>
                </a:solidFill>
                <a:latin typeface="Times New Roman" pitchFamily="18" charset="0"/>
                <a:ea typeface="ＭＳ Ｐゴシック" pitchFamily="34" charset="-128"/>
              </a:defRPr>
            </a:lvl2pPr>
            <a:lvl3pPr marL="1143000" indent="-228600">
              <a:defRPr sz="1400">
                <a:solidFill>
                  <a:schemeClr val="tx1"/>
                </a:solidFill>
                <a:latin typeface="Times New Roman" pitchFamily="18" charset="0"/>
                <a:ea typeface="ＭＳ Ｐゴシック" pitchFamily="34" charset="-128"/>
              </a:defRPr>
            </a:lvl3pPr>
            <a:lvl4pPr marL="1600200" indent="-228600">
              <a:defRPr sz="1400">
                <a:solidFill>
                  <a:schemeClr val="tx1"/>
                </a:solidFill>
                <a:latin typeface="Times New Roman" pitchFamily="18" charset="0"/>
                <a:ea typeface="ＭＳ Ｐゴシック" pitchFamily="34" charset="-128"/>
              </a:defRPr>
            </a:lvl4pPr>
            <a:lvl5pPr marL="2057400" indent="-228600">
              <a:defRPr sz="1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Times New Roman" pitchFamily="18" charset="0"/>
                <a:ea typeface="ＭＳ Ｐゴシック" pitchFamily="34" charset="-128"/>
              </a:defRPr>
            </a:lvl9pPr>
          </a:lstStyle>
          <a:p>
            <a:pPr eaLnBrk="1" hangingPunct="1">
              <a:spcBef>
                <a:spcPct val="50000"/>
              </a:spcBef>
            </a:pPr>
            <a:endParaRPr lang="en-US" dirty="0">
              <a:latin typeface="Calibri" pitchFamily="34" charset="0"/>
            </a:endParaRPr>
          </a:p>
        </p:txBody>
      </p:sp>
      <p:sp>
        <p:nvSpPr>
          <p:cNvPr id="2052" name="Text Box 4"/>
          <p:cNvSpPr txBox="1">
            <a:spLocks noChangeArrowheads="1"/>
          </p:cNvSpPr>
          <p:nvPr/>
        </p:nvSpPr>
        <p:spPr bwMode="auto">
          <a:xfrm>
            <a:off x="457200" y="2925196"/>
            <a:ext cx="853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Times New Roman" pitchFamily="18" charset="0"/>
                <a:ea typeface="ＭＳ Ｐゴシック" pitchFamily="34" charset="-128"/>
              </a:defRPr>
            </a:lvl1pPr>
            <a:lvl2pPr marL="742950" indent="-285750">
              <a:defRPr sz="1400">
                <a:solidFill>
                  <a:schemeClr val="tx1"/>
                </a:solidFill>
                <a:latin typeface="Times New Roman" pitchFamily="18" charset="0"/>
                <a:ea typeface="ＭＳ Ｐゴシック" pitchFamily="34" charset="-128"/>
              </a:defRPr>
            </a:lvl2pPr>
            <a:lvl3pPr marL="1143000" indent="-228600">
              <a:defRPr sz="1400">
                <a:solidFill>
                  <a:schemeClr val="tx1"/>
                </a:solidFill>
                <a:latin typeface="Times New Roman" pitchFamily="18" charset="0"/>
                <a:ea typeface="ＭＳ Ｐゴシック" pitchFamily="34" charset="-128"/>
              </a:defRPr>
            </a:lvl3pPr>
            <a:lvl4pPr marL="1600200" indent="-228600">
              <a:defRPr sz="1400">
                <a:solidFill>
                  <a:schemeClr val="tx1"/>
                </a:solidFill>
                <a:latin typeface="Times New Roman" pitchFamily="18" charset="0"/>
                <a:ea typeface="ＭＳ Ｐゴシック" pitchFamily="34" charset="-128"/>
              </a:defRPr>
            </a:lvl4pPr>
            <a:lvl5pPr marL="2057400" indent="-228600">
              <a:defRPr sz="1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Times New Roman" pitchFamily="18" charset="0"/>
                <a:ea typeface="ＭＳ Ｐゴシック" pitchFamily="34" charset="-128"/>
              </a:defRPr>
            </a:lvl9pPr>
          </a:lstStyle>
          <a:p>
            <a:pPr eaLnBrk="1" hangingPunct="1">
              <a:spcBef>
                <a:spcPct val="50000"/>
              </a:spcBef>
            </a:pPr>
            <a:endParaRPr lang="en-US" dirty="0">
              <a:latin typeface="Calibri" pitchFamily="34" charset="0"/>
            </a:endParaRPr>
          </a:p>
        </p:txBody>
      </p:sp>
      <p:sp>
        <p:nvSpPr>
          <p:cNvPr id="2053" name="Text Box 5"/>
          <p:cNvSpPr txBox="1">
            <a:spLocks noChangeArrowheads="1"/>
          </p:cNvSpPr>
          <p:nvPr/>
        </p:nvSpPr>
        <p:spPr bwMode="auto">
          <a:xfrm>
            <a:off x="190500" y="895865"/>
            <a:ext cx="876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Times New Roman" pitchFamily="18" charset="0"/>
                <a:ea typeface="ＭＳ Ｐゴシック" pitchFamily="34" charset="-128"/>
              </a:defRPr>
            </a:lvl1pPr>
            <a:lvl2pPr marL="742950" indent="-285750">
              <a:defRPr sz="1400">
                <a:solidFill>
                  <a:schemeClr val="tx1"/>
                </a:solidFill>
                <a:latin typeface="Times New Roman" pitchFamily="18" charset="0"/>
                <a:ea typeface="ＭＳ Ｐゴシック" pitchFamily="34" charset="-128"/>
              </a:defRPr>
            </a:lvl2pPr>
            <a:lvl3pPr marL="1143000" indent="-228600">
              <a:defRPr sz="1400">
                <a:solidFill>
                  <a:schemeClr val="tx1"/>
                </a:solidFill>
                <a:latin typeface="Times New Roman" pitchFamily="18" charset="0"/>
                <a:ea typeface="ＭＳ Ｐゴシック" pitchFamily="34" charset="-128"/>
              </a:defRPr>
            </a:lvl3pPr>
            <a:lvl4pPr marL="1600200" indent="-228600">
              <a:defRPr sz="1400">
                <a:solidFill>
                  <a:schemeClr val="tx1"/>
                </a:solidFill>
                <a:latin typeface="Times New Roman" pitchFamily="18" charset="0"/>
                <a:ea typeface="ＭＳ Ｐゴシック" pitchFamily="34" charset="-128"/>
              </a:defRPr>
            </a:lvl4pPr>
            <a:lvl5pPr marL="2057400" indent="-228600">
              <a:defRPr sz="1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Times New Roman" pitchFamily="18" charset="0"/>
                <a:ea typeface="ＭＳ Ｐゴシック" pitchFamily="34" charset="-128"/>
              </a:defRPr>
            </a:lvl9pPr>
          </a:lstStyle>
          <a:p>
            <a:pPr eaLnBrk="1" hangingPunct="1">
              <a:spcBef>
                <a:spcPct val="50000"/>
              </a:spcBef>
            </a:pPr>
            <a:endParaRPr lang="en-US" dirty="0">
              <a:latin typeface="Calibri" pitchFamily="34" charset="0"/>
            </a:endParaRPr>
          </a:p>
        </p:txBody>
      </p:sp>
      <p:sp>
        <p:nvSpPr>
          <p:cNvPr id="2054" name="Text Box 6"/>
          <p:cNvSpPr txBox="1">
            <a:spLocks noChangeArrowheads="1"/>
          </p:cNvSpPr>
          <p:nvPr/>
        </p:nvSpPr>
        <p:spPr bwMode="auto">
          <a:xfrm>
            <a:off x="304800" y="5638800"/>
            <a:ext cx="7620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Times New Roman" pitchFamily="18" charset="0"/>
                <a:ea typeface="ＭＳ Ｐゴシック" pitchFamily="34" charset="-128"/>
              </a:defRPr>
            </a:lvl1pPr>
            <a:lvl2pPr marL="742950" indent="-285750">
              <a:defRPr sz="1400">
                <a:solidFill>
                  <a:schemeClr val="tx1"/>
                </a:solidFill>
                <a:latin typeface="Times New Roman" pitchFamily="18" charset="0"/>
                <a:ea typeface="ＭＳ Ｐゴシック" pitchFamily="34" charset="-128"/>
              </a:defRPr>
            </a:lvl2pPr>
            <a:lvl3pPr marL="1143000" indent="-228600">
              <a:defRPr sz="1400">
                <a:solidFill>
                  <a:schemeClr val="tx1"/>
                </a:solidFill>
                <a:latin typeface="Times New Roman" pitchFamily="18" charset="0"/>
                <a:ea typeface="ＭＳ Ｐゴシック" pitchFamily="34" charset="-128"/>
              </a:defRPr>
            </a:lvl3pPr>
            <a:lvl4pPr marL="1600200" indent="-228600">
              <a:defRPr sz="1400">
                <a:solidFill>
                  <a:schemeClr val="tx1"/>
                </a:solidFill>
                <a:latin typeface="Times New Roman" pitchFamily="18" charset="0"/>
                <a:ea typeface="ＭＳ Ｐゴシック" pitchFamily="34" charset="-128"/>
              </a:defRPr>
            </a:lvl4pPr>
            <a:lvl5pPr marL="2057400" indent="-228600">
              <a:defRPr sz="1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Times New Roman" pitchFamily="18" charset="0"/>
                <a:ea typeface="ＭＳ Ｐゴシック" pitchFamily="34" charset="-128"/>
              </a:defRPr>
            </a:lvl9pPr>
          </a:lstStyle>
          <a:p>
            <a:pPr eaLnBrk="1" hangingPunct="1">
              <a:spcBef>
                <a:spcPct val="50000"/>
              </a:spcBef>
            </a:pPr>
            <a:endParaRPr lang="en-US" dirty="0">
              <a:latin typeface="Calibri" pitchFamily="34" charset="0"/>
            </a:endParaRPr>
          </a:p>
        </p:txBody>
      </p:sp>
      <p:sp>
        <p:nvSpPr>
          <p:cNvPr id="2055" name="Text Box 7"/>
          <p:cNvSpPr txBox="1">
            <a:spLocks noChangeArrowheads="1"/>
          </p:cNvSpPr>
          <p:nvPr/>
        </p:nvSpPr>
        <p:spPr bwMode="auto">
          <a:xfrm>
            <a:off x="0" y="5791200"/>
            <a:ext cx="9144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Times New Roman" pitchFamily="18" charset="0"/>
                <a:ea typeface="ＭＳ Ｐゴシック" pitchFamily="34" charset="-128"/>
              </a:defRPr>
            </a:lvl1pPr>
            <a:lvl2pPr marL="742950" indent="-285750">
              <a:defRPr sz="1400">
                <a:solidFill>
                  <a:schemeClr val="tx1"/>
                </a:solidFill>
                <a:latin typeface="Times New Roman" pitchFamily="18" charset="0"/>
                <a:ea typeface="ＭＳ Ｐゴシック" pitchFamily="34" charset="-128"/>
              </a:defRPr>
            </a:lvl2pPr>
            <a:lvl3pPr marL="1143000" indent="-228600">
              <a:defRPr sz="1400">
                <a:solidFill>
                  <a:schemeClr val="tx1"/>
                </a:solidFill>
                <a:latin typeface="Times New Roman" pitchFamily="18" charset="0"/>
                <a:ea typeface="ＭＳ Ｐゴシック" pitchFamily="34" charset="-128"/>
              </a:defRPr>
            </a:lvl3pPr>
            <a:lvl4pPr marL="1600200" indent="-228600">
              <a:defRPr sz="1400">
                <a:solidFill>
                  <a:schemeClr val="tx1"/>
                </a:solidFill>
                <a:latin typeface="Times New Roman" pitchFamily="18" charset="0"/>
                <a:ea typeface="ＭＳ Ｐゴシック" pitchFamily="34" charset="-128"/>
              </a:defRPr>
            </a:lvl4pPr>
            <a:lvl5pPr marL="2057400" indent="-228600">
              <a:defRPr sz="1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Times New Roman" pitchFamily="18" charset="0"/>
                <a:ea typeface="ＭＳ Ｐゴシック" pitchFamily="34" charset="-128"/>
              </a:defRPr>
            </a:lvl9pPr>
          </a:lstStyle>
          <a:p>
            <a:pPr eaLnBrk="1" hangingPunct="1">
              <a:spcBef>
                <a:spcPct val="50000"/>
              </a:spcBef>
            </a:pPr>
            <a:endParaRPr lang="en-US" sz="1600" dirty="0">
              <a:latin typeface="Calibri" pitchFamily="34" charset="0"/>
            </a:endParaRPr>
          </a:p>
        </p:txBody>
      </p:sp>
      <p:sp>
        <p:nvSpPr>
          <p:cNvPr id="2" name="Title 1"/>
          <p:cNvSpPr>
            <a:spLocks noGrp="1"/>
          </p:cNvSpPr>
          <p:nvPr>
            <p:ph type="ctrTitle"/>
          </p:nvPr>
        </p:nvSpPr>
        <p:spPr>
          <a:xfrm>
            <a:off x="663465" y="2103472"/>
            <a:ext cx="7772400" cy="1470025"/>
          </a:xfrm>
        </p:spPr>
        <p:txBody>
          <a:bodyPr/>
          <a:lstStyle/>
          <a:p>
            <a:pPr>
              <a:spcBef>
                <a:spcPts val="0"/>
              </a:spcBef>
              <a:spcAft>
                <a:spcPts val="3000"/>
              </a:spcAft>
            </a:pPr>
            <a:r>
              <a:rPr lang="en-US" sz="3600" b="1" dirty="0"/>
              <a:t>From Principles to Actions: </a:t>
            </a:r>
            <a:r>
              <a:rPr lang="en-US" sz="3600" b="1" dirty="0" smtClean="0"/>
              <a:t/>
            </a:r>
            <a:br>
              <a:rPr lang="en-US" sz="3600" b="1" dirty="0" smtClean="0"/>
            </a:br>
            <a:r>
              <a:rPr lang="en-US" sz="3600" b="1" dirty="0" smtClean="0"/>
              <a:t>High-Leverage </a:t>
            </a:r>
            <a:r>
              <a:rPr lang="en-US" sz="3600" b="1" dirty="0"/>
              <a:t>Implementation Actions</a:t>
            </a:r>
            <a:endParaRPr lang="en-US" sz="4000" b="1" dirty="0"/>
          </a:p>
        </p:txBody>
      </p:sp>
      <p:sp>
        <p:nvSpPr>
          <p:cNvPr id="3" name="Subtitle 2"/>
          <p:cNvSpPr>
            <a:spLocks noGrp="1"/>
          </p:cNvSpPr>
          <p:nvPr>
            <p:ph type="subTitle" idx="1"/>
          </p:nvPr>
        </p:nvSpPr>
        <p:spPr>
          <a:xfrm>
            <a:off x="1333500" y="4252913"/>
            <a:ext cx="6400800" cy="1752600"/>
          </a:xfrm>
        </p:spPr>
        <p:txBody>
          <a:bodyPr/>
          <a:lstStyle/>
          <a:p>
            <a:r>
              <a:rPr lang="en-US" sz="2400" b="1" dirty="0">
                <a:solidFill>
                  <a:srgbClr val="002060"/>
                </a:solidFill>
              </a:rPr>
              <a:t>Diane J. Briars</a:t>
            </a:r>
          </a:p>
          <a:p>
            <a:r>
              <a:rPr lang="en-US" sz="2400" b="1" dirty="0" smtClean="0">
                <a:solidFill>
                  <a:srgbClr val="002060"/>
                </a:solidFill>
              </a:rPr>
              <a:t>Immediate Past President</a:t>
            </a:r>
          </a:p>
          <a:p>
            <a:r>
              <a:rPr lang="en-US" sz="2400" b="1" dirty="0" smtClean="0">
                <a:solidFill>
                  <a:srgbClr val="002060"/>
                </a:solidFill>
              </a:rPr>
              <a:t>National Council of Teachers of Mathematics</a:t>
            </a:r>
            <a:endParaRPr lang="en-US" sz="2400" b="1" dirty="0">
              <a:solidFill>
                <a:srgbClr val="002060"/>
              </a:solidFill>
            </a:endParaRPr>
          </a:p>
          <a:p>
            <a:r>
              <a:rPr lang="en-US" sz="2400" b="1" dirty="0" smtClean="0">
                <a:solidFill>
                  <a:srgbClr val="002060"/>
                </a:solidFill>
              </a:rPr>
              <a:t>dbriars@nctm.org</a:t>
            </a:r>
            <a:endParaRPr lang="en-US" sz="2000" b="1" dirty="0">
              <a:solidFill>
                <a:srgbClr val="002060"/>
              </a:solidFill>
            </a:endParaRPr>
          </a:p>
          <a:p>
            <a:endParaRPr lang="en-US" sz="2400" b="1" i="1"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1293947"/>
            <a:ext cx="9220200" cy="233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2597752"/>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57200" y="286360"/>
            <a:ext cx="8229600" cy="10852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endParaRPr lang="en-US" dirty="0"/>
          </a:p>
        </p:txBody>
      </p:sp>
      <p:pic>
        <p:nvPicPr>
          <p:cNvPr id="9" name="Content Placeholder 8"/>
          <p:cNvPicPr>
            <a:picLocks noGrp="1" noChangeAspect="1"/>
          </p:cNvPicPr>
          <p:nvPr>
            <p:ph idx="1"/>
          </p:nvPr>
        </p:nvPicPr>
        <p:blipFill>
          <a:blip r:embed="rId2"/>
          <a:stretch>
            <a:fillRect/>
          </a:stretch>
        </p:blipFill>
        <p:spPr>
          <a:xfrm>
            <a:off x="457200" y="1600200"/>
            <a:ext cx="8229600" cy="4285446"/>
          </a:xfrm>
          <a:prstGeom prst="rect">
            <a:avLst/>
          </a:prstGeom>
        </p:spPr>
      </p:pic>
      <p:pic>
        <p:nvPicPr>
          <p:cNvPr id="7" name="Picture 6"/>
          <p:cNvPicPr/>
          <p:nvPr/>
        </p:nvPicPr>
        <p:blipFill>
          <a:blip r:embed="rId3"/>
          <a:stretch>
            <a:fillRect/>
          </a:stretch>
        </p:blipFill>
        <p:spPr>
          <a:xfrm>
            <a:off x="1447800" y="381000"/>
            <a:ext cx="5943600" cy="941070"/>
          </a:xfrm>
          <a:prstGeom prst="rect">
            <a:avLst/>
          </a:prstGeom>
        </p:spPr>
      </p:pic>
    </p:spTree>
    <p:extLst>
      <p:ext uri="{BB962C8B-B14F-4D97-AF65-F5344CB8AC3E}">
        <p14:creationId xmlns:p14="http://schemas.microsoft.com/office/powerpoint/2010/main" val="41672486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Your Feelings Looking Ahead?</a:t>
            </a:r>
            <a:endParaRPr lang="en-US" sz="4800" dirty="0"/>
          </a:p>
        </p:txBody>
      </p:sp>
      <p:pic>
        <p:nvPicPr>
          <p:cNvPr id="4" name="Picture 4" descr="PPT227"/>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1524000"/>
            <a:ext cx="6705600" cy="4379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0302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1409700" y="22240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p>
        </p:txBody>
      </p:sp>
      <p:pic>
        <p:nvPicPr>
          <p:cNvPr id="64921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t="12436"/>
          <a:stretch>
            <a:fillRect/>
          </a:stretch>
        </p:blipFill>
        <p:spPr bwMode="auto">
          <a:xfrm>
            <a:off x="1371600" y="0"/>
            <a:ext cx="6324600"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Rectangle 4"/>
          <p:cNvSpPr>
            <a:spLocks noChangeArrowheads="1"/>
          </p:cNvSpPr>
          <p:nvPr/>
        </p:nvSpPr>
        <p:spPr bwMode="auto">
          <a:xfrm>
            <a:off x="1300163" y="23002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p>
        </p:txBody>
      </p:sp>
      <p:pic>
        <p:nvPicPr>
          <p:cNvPr id="64922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1981200"/>
            <a:ext cx="6543675"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Rectangle 6"/>
          <p:cNvSpPr>
            <a:spLocks noChangeArrowheads="1"/>
          </p:cNvSpPr>
          <p:nvPr/>
        </p:nvSpPr>
        <p:spPr bwMode="auto">
          <a:xfrm>
            <a:off x="1576388" y="18811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p>
        </p:txBody>
      </p:sp>
      <p:pic>
        <p:nvPicPr>
          <p:cNvPr id="649223"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5400" y="3962400"/>
            <a:ext cx="6143625"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58985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4921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64922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6492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20112" y="222951"/>
            <a:ext cx="8991600" cy="1143000"/>
          </a:xfrm>
          <a:prstGeom prst="rect">
            <a:avLst/>
          </a:prstGeom>
        </p:spPr>
        <p:txBody>
          <a:bodyPr vert="horz" lIns="91440" tIns="45720" rIns="91440" bIns="45720" rtlCol="0" anchor="ctr">
            <a:noAutofit/>
          </a:bodyPr>
          <a:lstStyle/>
          <a:p>
            <a:pPr lvl="0" algn="ctr">
              <a:spcBef>
                <a:spcPct val="0"/>
              </a:spcBef>
              <a:defRPr/>
            </a:pPr>
            <a:r>
              <a:rPr lang="en-US" sz="4400" b="1" dirty="0" smtClean="0">
                <a:solidFill>
                  <a:schemeClr val="bg1"/>
                </a:solidFill>
                <a:latin typeface="+mj-lt"/>
                <a:cs typeface="Verdana"/>
              </a:rPr>
              <a:t>Guiding Principles </a:t>
            </a:r>
          </a:p>
          <a:p>
            <a:pPr lvl="0" algn="ctr">
              <a:spcBef>
                <a:spcPct val="0"/>
              </a:spcBef>
              <a:defRPr/>
            </a:pPr>
            <a:r>
              <a:rPr lang="en-US" sz="4400" b="1" dirty="0" smtClean="0">
                <a:solidFill>
                  <a:schemeClr val="bg1"/>
                </a:solidFill>
                <a:latin typeface="+mj-lt"/>
                <a:cs typeface="Verdana"/>
              </a:rPr>
              <a:t>for School Mathematics</a:t>
            </a:r>
            <a:endParaRPr lang="en-US" sz="4400" b="1" dirty="0" smtClean="0">
              <a:solidFill>
                <a:schemeClr val="bg1"/>
              </a:solidFill>
              <a:latin typeface="+mj-lt"/>
              <a:ea typeface="Verdana" pitchFamily="34" charset="0"/>
              <a:cs typeface="Verdana"/>
            </a:endParaRPr>
          </a:p>
        </p:txBody>
      </p:sp>
      <p:sp>
        <p:nvSpPr>
          <p:cNvPr id="6" name="Rectangle 3"/>
          <p:cNvSpPr txBox="1">
            <a:spLocks noChangeArrowheads="1"/>
          </p:cNvSpPr>
          <p:nvPr/>
        </p:nvSpPr>
        <p:spPr>
          <a:xfrm>
            <a:off x="1275575" y="1720728"/>
            <a:ext cx="4751533" cy="4191000"/>
          </a:xfrm>
          <a:prstGeom prst="rect">
            <a:avLst/>
          </a:prstGeom>
        </p:spPr>
        <p:txBody>
          <a:bodyPr vert="horz" lIns="91440" tIns="45720" rIns="91440" bIns="45720" rtlCol="0">
            <a:noAutofit/>
          </a:bodyPr>
          <a:lstStyle/>
          <a:p>
            <a:pPr marL="457200" indent="-457200">
              <a:lnSpc>
                <a:spcPct val="150000"/>
              </a:lnSpc>
              <a:buAutoNum type="arabicPeriod"/>
            </a:pPr>
            <a:r>
              <a:rPr lang="en-US" sz="2600" b="1" dirty="0" smtClean="0">
                <a:solidFill>
                  <a:srgbClr val="002060"/>
                </a:solidFill>
                <a:latin typeface="Verdana"/>
                <a:cs typeface="Verdana"/>
              </a:rPr>
              <a:t>Teaching and Learning</a:t>
            </a:r>
          </a:p>
          <a:p>
            <a:pPr marL="457200" indent="-457200">
              <a:lnSpc>
                <a:spcPct val="150000"/>
              </a:lnSpc>
              <a:buAutoNum type="arabicPeriod"/>
            </a:pPr>
            <a:r>
              <a:rPr lang="en-US" sz="2600" b="1" dirty="0" smtClean="0">
                <a:solidFill>
                  <a:srgbClr val="002060"/>
                </a:solidFill>
                <a:latin typeface="Verdana"/>
                <a:cs typeface="Verdana"/>
              </a:rPr>
              <a:t>Access and Equity</a:t>
            </a:r>
          </a:p>
          <a:p>
            <a:pPr marL="457200" indent="-457200">
              <a:lnSpc>
                <a:spcPct val="150000"/>
              </a:lnSpc>
              <a:buAutoNum type="arabicPeriod"/>
            </a:pPr>
            <a:r>
              <a:rPr lang="en-US" sz="2600" b="1" dirty="0" smtClean="0">
                <a:solidFill>
                  <a:srgbClr val="002060"/>
                </a:solidFill>
                <a:latin typeface="Verdana"/>
                <a:cs typeface="Verdana"/>
              </a:rPr>
              <a:t>Curriculum</a:t>
            </a:r>
          </a:p>
          <a:p>
            <a:pPr marL="457200" indent="-457200">
              <a:lnSpc>
                <a:spcPct val="150000"/>
              </a:lnSpc>
              <a:buAutoNum type="arabicPeriod"/>
            </a:pPr>
            <a:r>
              <a:rPr lang="en-US" sz="2600" b="1" dirty="0" smtClean="0">
                <a:solidFill>
                  <a:srgbClr val="002060"/>
                </a:solidFill>
                <a:latin typeface="Verdana"/>
                <a:cs typeface="Verdana"/>
              </a:rPr>
              <a:t>Tools and Technology</a:t>
            </a:r>
          </a:p>
          <a:p>
            <a:pPr marL="457200" indent="-457200">
              <a:lnSpc>
                <a:spcPct val="150000"/>
              </a:lnSpc>
              <a:buAutoNum type="arabicPeriod"/>
            </a:pPr>
            <a:r>
              <a:rPr lang="en-US" sz="2600" b="1" dirty="0" smtClean="0">
                <a:solidFill>
                  <a:srgbClr val="002060"/>
                </a:solidFill>
                <a:latin typeface="Verdana"/>
                <a:cs typeface="Verdana"/>
              </a:rPr>
              <a:t>Assessment</a:t>
            </a:r>
          </a:p>
          <a:p>
            <a:pPr marL="457200" indent="-457200">
              <a:lnSpc>
                <a:spcPct val="150000"/>
              </a:lnSpc>
              <a:buAutoNum type="arabicPeriod"/>
            </a:pPr>
            <a:r>
              <a:rPr lang="en-US" sz="2600" b="1" dirty="0" smtClean="0">
                <a:solidFill>
                  <a:srgbClr val="002060"/>
                </a:solidFill>
                <a:latin typeface="Verdana"/>
                <a:cs typeface="Verdana"/>
              </a:rPr>
              <a:t>Professionalism</a:t>
            </a:r>
          </a:p>
          <a:p>
            <a:pPr marL="457200" indent="-457200">
              <a:buAutoNum type="arabicPeriod"/>
            </a:pPr>
            <a:endParaRPr lang="en-US" sz="2400" i="1" dirty="0" smtClean="0">
              <a:solidFill>
                <a:srgbClr val="1F497D"/>
              </a:solidFill>
              <a:latin typeface="Verdana"/>
              <a:cs typeface="Verdana"/>
            </a:endParaRPr>
          </a:p>
        </p:txBody>
      </p:sp>
      <p:pic>
        <p:nvPicPr>
          <p:cNvPr id="11" name="Picture 10" descr="14861 principles to action cover.ps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107" y="248782"/>
            <a:ext cx="1079468" cy="1537985"/>
          </a:xfrm>
          <a:prstGeom prst="rect">
            <a:avLst/>
          </a:prstGeom>
          <a:ln w="6350" cmpd="sng">
            <a:solidFill>
              <a:srgbClr val="FFFFFF"/>
            </a:solidFill>
          </a:ln>
          <a:effectLst>
            <a:outerShdw blurRad="50800" dist="38100" dir="2700000" algn="tl" rotWithShape="0">
              <a:prstClr val="black">
                <a:alpha val="40000"/>
              </a:prstClr>
            </a:outerShdw>
          </a:effectLst>
        </p:spPr>
      </p:pic>
      <p:sp>
        <p:nvSpPr>
          <p:cNvPr id="8" name="TextBox 7"/>
          <p:cNvSpPr txBox="1"/>
          <p:nvPr/>
        </p:nvSpPr>
        <p:spPr>
          <a:xfrm>
            <a:off x="6553200" y="2209800"/>
            <a:ext cx="2590800" cy="2800767"/>
          </a:xfrm>
          <a:prstGeom prst="rect">
            <a:avLst/>
          </a:prstGeom>
          <a:noFill/>
        </p:spPr>
        <p:txBody>
          <a:bodyPr wrap="square" rtlCol="0">
            <a:spAutoFit/>
          </a:bodyPr>
          <a:lstStyle/>
          <a:p>
            <a:r>
              <a:rPr lang="en-US" sz="2800" dirty="0" smtClean="0">
                <a:solidFill>
                  <a:srgbClr val="003366"/>
                </a:solidFill>
                <a:latin typeface="Verdana"/>
                <a:cs typeface="Verdana"/>
              </a:rPr>
              <a:t>Essential Elements</a:t>
            </a:r>
          </a:p>
          <a:p>
            <a:r>
              <a:rPr lang="en-US" sz="2800" dirty="0" smtClean="0">
                <a:solidFill>
                  <a:srgbClr val="003366"/>
                </a:solidFill>
                <a:latin typeface="Verdana"/>
                <a:cs typeface="Verdana"/>
              </a:rPr>
              <a:t>of Effective Math</a:t>
            </a:r>
          </a:p>
          <a:p>
            <a:r>
              <a:rPr lang="en-US" sz="2800" dirty="0" smtClean="0">
                <a:solidFill>
                  <a:srgbClr val="003366"/>
                </a:solidFill>
                <a:latin typeface="Verdana"/>
                <a:cs typeface="Verdana"/>
              </a:rPr>
              <a:t>Programs</a:t>
            </a:r>
          </a:p>
          <a:p>
            <a:endParaRPr lang="en-US" dirty="0" smtClean="0">
              <a:solidFill>
                <a:srgbClr val="003366"/>
              </a:solidFill>
              <a:latin typeface="Verdana"/>
              <a:cs typeface="Verdana"/>
            </a:endParaRPr>
          </a:p>
          <a:p>
            <a:endParaRPr lang="en-US" dirty="0">
              <a:solidFill>
                <a:srgbClr val="003366"/>
              </a:solidFill>
              <a:latin typeface="Verdana"/>
              <a:cs typeface="Verdana"/>
            </a:endParaRPr>
          </a:p>
        </p:txBody>
      </p:sp>
      <p:sp>
        <p:nvSpPr>
          <p:cNvPr id="10" name="Right Arrow 9"/>
          <p:cNvSpPr>
            <a:spLocks noChangeAspect="1"/>
          </p:cNvSpPr>
          <p:nvPr/>
        </p:nvSpPr>
        <p:spPr>
          <a:xfrm>
            <a:off x="5897741" y="2987677"/>
            <a:ext cx="529867" cy="579540"/>
          </a:xfrm>
          <a:prstGeom prst="rightArrow">
            <a:avLst/>
          </a:prstGeom>
          <a:solidFill>
            <a:srgbClr val="0033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89014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609600" y="228600"/>
            <a:ext cx="7620000" cy="1023938"/>
          </a:xfrm>
        </p:spPr>
        <p:txBody>
          <a:bodyPr/>
          <a:lstStyle/>
          <a:p>
            <a:r>
              <a:rPr lang="en-US" altLang="en-US" dirty="0" smtClean="0">
                <a:cs typeface="Century Gothic" pitchFamily="34" charset="0"/>
              </a:rPr>
              <a:t>Guiding Principles for School Mathematics  </a:t>
            </a:r>
          </a:p>
        </p:txBody>
      </p:sp>
      <p:sp>
        <p:nvSpPr>
          <p:cNvPr id="23555" name="Content Placeholder 2"/>
          <p:cNvSpPr>
            <a:spLocks noGrp="1"/>
          </p:cNvSpPr>
          <p:nvPr>
            <p:ph idx="1"/>
          </p:nvPr>
        </p:nvSpPr>
        <p:spPr>
          <a:xfrm>
            <a:off x="762000" y="1600200"/>
            <a:ext cx="7239000" cy="4525963"/>
          </a:xfrm>
        </p:spPr>
        <p:txBody>
          <a:bodyPr/>
          <a:lstStyle/>
          <a:p>
            <a:pPr marL="0" indent="0" algn="ctr">
              <a:buFont typeface="Arial" pitchFamily="34" charset="0"/>
              <a:buNone/>
            </a:pPr>
            <a:r>
              <a:rPr lang="en-US" altLang="en-US" sz="4000" b="1" i="1" dirty="0" smtClean="0">
                <a:cs typeface="Century Gothic" pitchFamily="34" charset="0"/>
              </a:rPr>
              <a:t>Professionalism</a:t>
            </a:r>
          </a:p>
          <a:p>
            <a:pPr marL="0" indent="0" algn="ctr">
              <a:buNone/>
            </a:pPr>
            <a:r>
              <a:rPr lang="en-US" dirty="0">
                <a:solidFill>
                  <a:srgbClr val="002060"/>
                </a:solidFill>
                <a:cs typeface="Verdana"/>
              </a:rPr>
              <a:t>In an excellent mathematics program, educators hold themselves and their colleagues accountable for the mathematical success of every student and for their personal and collective professional growth toward effective teaching and learning of mathematics. </a:t>
            </a:r>
            <a:r>
              <a:rPr lang="en-US" altLang="en-US" b="1" i="1" dirty="0" smtClean="0">
                <a:latin typeface="Century Gothic" pitchFamily="34" charset="0"/>
                <a:cs typeface="Century Gothic" pitchFamily="34" charset="0"/>
              </a:rPr>
              <a:t> </a:t>
            </a:r>
            <a:endParaRPr lang="en-US" altLang="en-US" dirty="0" smtClean="0">
              <a:latin typeface="Century Gothic" pitchFamily="34" charset="0"/>
              <a:cs typeface="Century Gothic" pitchFamily="34" charset="0"/>
            </a:endParaRPr>
          </a:p>
        </p:txBody>
      </p:sp>
    </p:spTree>
    <p:extLst>
      <p:ext uri="{BB962C8B-B14F-4D97-AF65-F5344CB8AC3E}">
        <p14:creationId xmlns:p14="http://schemas.microsoft.com/office/powerpoint/2010/main" val="7646068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609600" y="228600"/>
            <a:ext cx="7620000" cy="1023938"/>
          </a:xfrm>
        </p:spPr>
        <p:txBody>
          <a:bodyPr/>
          <a:lstStyle/>
          <a:p>
            <a:r>
              <a:rPr lang="en-US" altLang="en-US" dirty="0" smtClean="0">
                <a:cs typeface="Century Gothic" pitchFamily="34" charset="0"/>
              </a:rPr>
              <a:t>Guiding Principles for School Mathematics  </a:t>
            </a:r>
          </a:p>
        </p:txBody>
      </p:sp>
      <p:sp>
        <p:nvSpPr>
          <p:cNvPr id="23555" name="Content Placeholder 2"/>
          <p:cNvSpPr>
            <a:spLocks noGrp="1"/>
          </p:cNvSpPr>
          <p:nvPr>
            <p:ph idx="1"/>
          </p:nvPr>
        </p:nvSpPr>
        <p:spPr>
          <a:xfrm>
            <a:off x="762000" y="1600200"/>
            <a:ext cx="7239000" cy="4525963"/>
          </a:xfrm>
        </p:spPr>
        <p:txBody>
          <a:bodyPr/>
          <a:lstStyle/>
          <a:p>
            <a:pPr marL="0" indent="0" algn="ctr">
              <a:buFont typeface="Arial" pitchFamily="34" charset="0"/>
              <a:buNone/>
            </a:pPr>
            <a:r>
              <a:rPr lang="en-US" altLang="en-US" sz="4000" b="1" i="1" dirty="0" smtClean="0">
                <a:cs typeface="Century Gothic" pitchFamily="34" charset="0"/>
              </a:rPr>
              <a:t>Professionalism</a:t>
            </a:r>
          </a:p>
          <a:p>
            <a:pPr marL="0" indent="0" algn="ctr">
              <a:buNone/>
            </a:pPr>
            <a:r>
              <a:rPr lang="en-US" dirty="0">
                <a:solidFill>
                  <a:srgbClr val="002060"/>
                </a:solidFill>
                <a:cs typeface="Verdana"/>
              </a:rPr>
              <a:t>In an excellent mathematics program, educators hold themselves and their colleagues accountable for the mathematical success of every student and for their personal and </a:t>
            </a:r>
            <a:r>
              <a:rPr lang="en-US" b="1" dirty="0">
                <a:solidFill>
                  <a:srgbClr val="FF0000"/>
                </a:solidFill>
                <a:cs typeface="Verdana"/>
              </a:rPr>
              <a:t>collective professional growth</a:t>
            </a:r>
            <a:r>
              <a:rPr lang="en-US" dirty="0">
                <a:solidFill>
                  <a:srgbClr val="1F497D"/>
                </a:solidFill>
                <a:cs typeface="Verdana"/>
              </a:rPr>
              <a:t> </a:t>
            </a:r>
            <a:r>
              <a:rPr lang="en-US" dirty="0">
                <a:solidFill>
                  <a:srgbClr val="002060"/>
                </a:solidFill>
                <a:cs typeface="Verdana"/>
              </a:rPr>
              <a:t>toward effective teaching and learning of mathematics. </a:t>
            </a:r>
            <a:r>
              <a:rPr lang="en-US" altLang="en-US" b="1" i="1" dirty="0" smtClean="0">
                <a:latin typeface="Century Gothic" pitchFamily="34" charset="0"/>
                <a:cs typeface="Century Gothic" pitchFamily="34" charset="0"/>
              </a:rPr>
              <a:t> </a:t>
            </a:r>
            <a:endParaRPr lang="en-US" altLang="en-US" dirty="0" smtClean="0">
              <a:latin typeface="Century Gothic" pitchFamily="34" charset="0"/>
              <a:cs typeface="Century Gothic" pitchFamily="34" charset="0"/>
            </a:endParaRPr>
          </a:p>
        </p:txBody>
      </p:sp>
    </p:spTree>
    <p:extLst>
      <p:ext uri="{BB962C8B-B14F-4D97-AF65-F5344CB8AC3E}">
        <p14:creationId xmlns:p14="http://schemas.microsoft.com/office/powerpoint/2010/main" val="35618605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228600" y="1676400"/>
            <a:ext cx="8915400" cy="579438"/>
          </a:xfrm>
          <a:prstGeom prst="rect">
            <a:avLst/>
          </a:prstGeom>
          <a:noFill/>
          <a:ln w="9525">
            <a:noFill/>
            <a:miter lim="800000"/>
            <a:headEnd/>
            <a:tailEnd/>
          </a:ln>
        </p:spPr>
        <p:txBody>
          <a:bodyPr>
            <a:prstTxWarp prst="textNoShape">
              <a:avLst/>
            </a:prstTxWarp>
            <a:spAutoFit/>
          </a:bodyPr>
          <a:lstStyle/>
          <a:p>
            <a:pPr marL="457200" indent="-457200" algn="ctr">
              <a:spcBef>
                <a:spcPct val="50000"/>
              </a:spcBef>
            </a:pPr>
            <a:r>
              <a:rPr lang="en-US" sz="3200" b="1" i="1"/>
              <a:t> </a:t>
            </a:r>
          </a:p>
        </p:txBody>
      </p:sp>
      <p:sp>
        <p:nvSpPr>
          <p:cNvPr id="15363" name="Text Box 3"/>
          <p:cNvSpPr txBox="1">
            <a:spLocks noChangeArrowheads="1"/>
          </p:cNvSpPr>
          <p:nvPr/>
        </p:nvSpPr>
        <p:spPr bwMode="auto">
          <a:xfrm>
            <a:off x="457200" y="762000"/>
            <a:ext cx="8077200" cy="519113"/>
          </a:xfrm>
          <a:prstGeom prst="rect">
            <a:avLst/>
          </a:prstGeom>
          <a:noFill/>
          <a:ln w="9525">
            <a:noFill/>
            <a:miter lim="800000"/>
            <a:headEnd/>
            <a:tailEnd/>
          </a:ln>
        </p:spPr>
        <p:txBody>
          <a:bodyPr>
            <a:prstTxWarp prst="textNoShape">
              <a:avLst/>
            </a:prstTxWarp>
            <a:spAutoFit/>
          </a:bodyPr>
          <a:lstStyle/>
          <a:p>
            <a:pPr algn="ctr">
              <a:spcBef>
                <a:spcPct val="50000"/>
              </a:spcBef>
            </a:pPr>
            <a:endParaRPr lang="en-US" sz="2800" b="1" i="1"/>
          </a:p>
        </p:txBody>
      </p:sp>
      <p:sp>
        <p:nvSpPr>
          <p:cNvPr id="15366" name="Text Box 6"/>
          <p:cNvSpPr txBox="1">
            <a:spLocks noChangeArrowheads="1"/>
          </p:cNvSpPr>
          <p:nvPr/>
        </p:nvSpPr>
        <p:spPr bwMode="auto">
          <a:xfrm>
            <a:off x="190500" y="346501"/>
            <a:ext cx="8610600" cy="830997"/>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en-US" sz="4800" b="1" dirty="0" smtClean="0">
                <a:solidFill>
                  <a:schemeClr val="bg1"/>
                </a:solidFill>
                <a:latin typeface="+mj-lt"/>
                <a:cs typeface="Verdana"/>
              </a:rPr>
              <a:t>Professionalism Obstacle</a:t>
            </a:r>
            <a:endParaRPr lang="en-US" sz="4800" b="1" dirty="0">
              <a:solidFill>
                <a:schemeClr val="bg1"/>
              </a:solidFill>
              <a:latin typeface="+mj-lt"/>
              <a:cs typeface="Verdana"/>
            </a:endParaRPr>
          </a:p>
        </p:txBody>
      </p:sp>
      <p:sp>
        <p:nvSpPr>
          <p:cNvPr id="9" name="Text Box 4"/>
          <p:cNvSpPr txBox="1">
            <a:spLocks noChangeArrowheads="1"/>
          </p:cNvSpPr>
          <p:nvPr/>
        </p:nvSpPr>
        <p:spPr bwMode="auto">
          <a:xfrm>
            <a:off x="609600" y="1688998"/>
            <a:ext cx="7924800" cy="4031873"/>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en-US" sz="3200" dirty="0" smtClean="0">
                <a:cs typeface="Verdana"/>
              </a:rPr>
              <a:t>In too many schools, professional isolation severely undermines attempts to significantly increase professional collaboration … some teachers actually embrace the norms of isolation and autonomy. A danger in isolation is that it can lead to teachers developing inconsistencies in their practice that in turn can create inequities in student learning.</a:t>
            </a:r>
            <a:endParaRPr lang="en-US" sz="3200" dirty="0">
              <a:cs typeface="Verdana"/>
            </a:endParaRPr>
          </a:p>
        </p:txBody>
      </p:sp>
      <p:sp>
        <p:nvSpPr>
          <p:cNvPr id="2" name="TextBox 1"/>
          <p:cNvSpPr txBox="1"/>
          <p:nvPr/>
        </p:nvSpPr>
        <p:spPr>
          <a:xfrm>
            <a:off x="428297" y="6038588"/>
            <a:ext cx="3634521" cy="461665"/>
          </a:xfrm>
          <a:prstGeom prst="rect">
            <a:avLst/>
          </a:prstGeom>
          <a:noFill/>
        </p:spPr>
        <p:txBody>
          <a:bodyPr wrap="none" rtlCol="0">
            <a:spAutoFit/>
          </a:bodyPr>
          <a:lstStyle/>
          <a:p>
            <a:r>
              <a:rPr lang="en-US" sz="2400" dirty="0" smtClean="0"/>
              <a:t>Principles to Actions, p. 100</a:t>
            </a:r>
            <a:endParaRPr lang="en-US" sz="2400" dirty="0"/>
          </a:p>
        </p:txBody>
      </p:sp>
    </p:spTree>
    <p:extLst>
      <p:ext uri="{BB962C8B-B14F-4D97-AF65-F5344CB8AC3E}">
        <p14:creationId xmlns:p14="http://schemas.microsoft.com/office/powerpoint/2010/main" val="18425416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Incremental Change</a:t>
            </a:r>
            <a:endParaRPr lang="en-US" dirty="0"/>
          </a:p>
        </p:txBody>
      </p:sp>
      <p:sp>
        <p:nvSpPr>
          <p:cNvPr id="3" name="Content Placeholder 2"/>
          <p:cNvSpPr>
            <a:spLocks noGrp="1"/>
          </p:cNvSpPr>
          <p:nvPr>
            <p:ph idx="1"/>
          </p:nvPr>
        </p:nvSpPr>
        <p:spPr/>
        <p:txBody>
          <a:bodyPr/>
          <a:lstStyle/>
          <a:p>
            <a:r>
              <a:rPr lang="en-US" sz="3600" dirty="0"/>
              <a:t>The social organization for improvement is a profession learning community organized </a:t>
            </a:r>
            <a:r>
              <a:rPr lang="en-US" sz="3600" dirty="0" smtClean="0"/>
              <a:t>around </a:t>
            </a:r>
            <a:r>
              <a:rPr lang="en-US" sz="3600" dirty="0"/>
              <a:t>a specific instructional system. </a:t>
            </a:r>
            <a:r>
              <a:rPr lang="en-US" sz="3600" dirty="0" smtClean="0"/>
              <a:t>                                </a:t>
            </a:r>
            <a:br>
              <a:rPr lang="en-US" sz="3600" dirty="0" smtClean="0"/>
            </a:br>
            <a:r>
              <a:rPr lang="en-US" sz="3600" dirty="0" smtClean="0"/>
              <a:t>                                               </a:t>
            </a:r>
            <a:r>
              <a:rPr lang="en-US" dirty="0" smtClean="0"/>
              <a:t>A</a:t>
            </a:r>
            <a:r>
              <a:rPr lang="en-US" dirty="0"/>
              <a:t>. S. </a:t>
            </a:r>
            <a:r>
              <a:rPr lang="en-US" dirty="0" err="1"/>
              <a:t>Bryk</a:t>
            </a:r>
            <a:r>
              <a:rPr lang="en-US" dirty="0"/>
              <a:t> (2009)    </a:t>
            </a:r>
            <a:endParaRPr lang="en-US" sz="3600" dirty="0"/>
          </a:p>
          <a:p>
            <a:pPr>
              <a:spcBef>
                <a:spcPts val="2400"/>
              </a:spcBef>
            </a:pPr>
            <a:r>
              <a:rPr lang="en-US" sz="3600" dirty="0" smtClean="0"/>
              <a:t>The unit of change is the teacher team.</a:t>
            </a:r>
            <a:endParaRPr lang="en-US" sz="3600" dirty="0"/>
          </a:p>
        </p:txBody>
      </p:sp>
    </p:spTree>
    <p:extLst>
      <p:ext uri="{BB962C8B-B14F-4D97-AF65-F5344CB8AC3E}">
        <p14:creationId xmlns:p14="http://schemas.microsoft.com/office/powerpoint/2010/main" val="1658725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228600" y="1676400"/>
            <a:ext cx="8915400" cy="579438"/>
          </a:xfrm>
          <a:prstGeom prst="rect">
            <a:avLst/>
          </a:prstGeom>
          <a:noFill/>
          <a:ln w="9525">
            <a:noFill/>
            <a:miter lim="800000"/>
            <a:headEnd/>
            <a:tailEnd/>
          </a:ln>
        </p:spPr>
        <p:txBody>
          <a:bodyPr>
            <a:prstTxWarp prst="textNoShape">
              <a:avLst/>
            </a:prstTxWarp>
            <a:spAutoFit/>
          </a:bodyPr>
          <a:lstStyle/>
          <a:p>
            <a:pPr marL="457200" indent="-457200" algn="ctr">
              <a:spcBef>
                <a:spcPct val="50000"/>
              </a:spcBef>
            </a:pPr>
            <a:r>
              <a:rPr lang="en-US" sz="3200" b="1" i="1"/>
              <a:t> </a:t>
            </a:r>
          </a:p>
        </p:txBody>
      </p:sp>
      <p:sp>
        <p:nvSpPr>
          <p:cNvPr id="15363" name="Text Box 3"/>
          <p:cNvSpPr txBox="1">
            <a:spLocks noChangeArrowheads="1"/>
          </p:cNvSpPr>
          <p:nvPr/>
        </p:nvSpPr>
        <p:spPr bwMode="auto">
          <a:xfrm>
            <a:off x="344214" y="830126"/>
            <a:ext cx="8077200" cy="519113"/>
          </a:xfrm>
          <a:prstGeom prst="rect">
            <a:avLst/>
          </a:prstGeom>
          <a:noFill/>
          <a:ln w="9525">
            <a:noFill/>
            <a:miter lim="800000"/>
            <a:headEnd/>
            <a:tailEnd/>
          </a:ln>
        </p:spPr>
        <p:txBody>
          <a:bodyPr>
            <a:prstTxWarp prst="textNoShape">
              <a:avLst/>
            </a:prstTxWarp>
            <a:spAutoFit/>
          </a:bodyPr>
          <a:lstStyle/>
          <a:p>
            <a:pPr algn="ctr">
              <a:spcBef>
                <a:spcPct val="50000"/>
              </a:spcBef>
            </a:pPr>
            <a:endParaRPr lang="en-US" sz="2800" b="1" i="1"/>
          </a:p>
        </p:txBody>
      </p:sp>
      <p:sp>
        <p:nvSpPr>
          <p:cNvPr id="15366" name="Text Box 6"/>
          <p:cNvSpPr txBox="1">
            <a:spLocks noChangeArrowheads="1"/>
          </p:cNvSpPr>
          <p:nvPr/>
        </p:nvSpPr>
        <p:spPr bwMode="auto">
          <a:xfrm>
            <a:off x="218090" y="445405"/>
            <a:ext cx="8610600" cy="769441"/>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en-US" sz="4400" b="1" dirty="0" smtClean="0">
                <a:solidFill>
                  <a:schemeClr val="bg1"/>
                </a:solidFill>
                <a:latin typeface="+mj-lt"/>
                <a:cs typeface="Verdana"/>
              </a:rPr>
              <a:t>Collaborative Team Work</a:t>
            </a:r>
            <a:endParaRPr lang="en-US" sz="4400" b="1" dirty="0">
              <a:solidFill>
                <a:schemeClr val="bg1"/>
              </a:solidFill>
              <a:latin typeface="+mj-lt"/>
              <a:cs typeface="Verdana"/>
            </a:endParaRPr>
          </a:p>
        </p:txBody>
      </p:sp>
      <p:sp>
        <p:nvSpPr>
          <p:cNvPr id="9" name="Text Box 4"/>
          <p:cNvSpPr txBox="1">
            <a:spLocks noChangeArrowheads="1"/>
          </p:cNvSpPr>
          <p:nvPr/>
        </p:nvSpPr>
        <p:spPr bwMode="auto">
          <a:xfrm>
            <a:off x="244366" y="1665890"/>
            <a:ext cx="8308428" cy="5186035"/>
          </a:xfrm>
          <a:prstGeom prst="rect">
            <a:avLst/>
          </a:prstGeom>
          <a:noFill/>
          <a:ln w="9525">
            <a:noFill/>
            <a:miter lim="800000"/>
            <a:headEnd/>
            <a:tailEnd/>
          </a:ln>
        </p:spPr>
        <p:txBody>
          <a:bodyPr wrap="square">
            <a:prstTxWarp prst="textNoShape">
              <a:avLst/>
            </a:prstTxWarp>
            <a:spAutoFit/>
          </a:bodyPr>
          <a:lstStyle/>
          <a:p>
            <a:pPr marL="342900" indent="-342900">
              <a:spcBef>
                <a:spcPts val="600"/>
              </a:spcBef>
              <a:buFont typeface="Arial" panose="020B0604020202020204" pitchFamily="34" charset="0"/>
              <a:buChar char="•"/>
            </a:pPr>
            <a:r>
              <a:rPr lang="en-US" sz="2200" dirty="0" smtClean="0">
                <a:cs typeface="Verdana"/>
              </a:rPr>
              <a:t>An examination and prioritization of the mathematics content and mathematics practices students are to learn.</a:t>
            </a:r>
          </a:p>
          <a:p>
            <a:pPr marL="342900" indent="-342900">
              <a:spcBef>
                <a:spcPts val="600"/>
              </a:spcBef>
              <a:buFont typeface="Arial" panose="020B0604020202020204" pitchFamily="34" charset="0"/>
              <a:buChar char="•"/>
            </a:pPr>
            <a:r>
              <a:rPr lang="en-US" sz="2200" dirty="0" smtClean="0">
                <a:cs typeface="Verdana"/>
              </a:rPr>
              <a:t>The development and use of common assessments to determine if students have learned the agreed-on content and related mathematical practices.</a:t>
            </a:r>
          </a:p>
          <a:p>
            <a:pPr marL="342900" indent="-342900">
              <a:spcBef>
                <a:spcPts val="600"/>
              </a:spcBef>
              <a:buFont typeface="Arial" panose="020B0604020202020204" pitchFamily="34" charset="0"/>
              <a:buChar char="•"/>
            </a:pPr>
            <a:r>
              <a:rPr lang="en-US" sz="2200" dirty="0" smtClean="0">
                <a:cs typeface="Verdana"/>
              </a:rPr>
              <a:t>The use of data to drive continuous reflection and instructional decisions</a:t>
            </a:r>
            <a:r>
              <a:rPr lang="en-US" sz="2200" dirty="0">
                <a:cs typeface="Verdana"/>
              </a:rPr>
              <a:t>. </a:t>
            </a:r>
            <a:endParaRPr lang="en-US" sz="2200" dirty="0" smtClean="0">
              <a:cs typeface="Verdana"/>
            </a:endParaRPr>
          </a:p>
          <a:p>
            <a:pPr marL="342900" indent="-342900">
              <a:spcBef>
                <a:spcPts val="600"/>
              </a:spcBef>
              <a:buFont typeface="Arial" panose="020B0604020202020204" pitchFamily="34" charset="0"/>
              <a:buChar char="•"/>
            </a:pPr>
            <a:r>
              <a:rPr lang="en-US" sz="2200" dirty="0" smtClean="0">
                <a:cs typeface="Verdana"/>
              </a:rPr>
              <a:t>The </a:t>
            </a:r>
            <a:r>
              <a:rPr lang="en-US" sz="2200" dirty="0">
                <a:cs typeface="Verdana"/>
              </a:rPr>
              <a:t>setting of both long-term and short-term instructional goals.</a:t>
            </a:r>
          </a:p>
          <a:p>
            <a:pPr marL="342900" indent="-342900">
              <a:spcBef>
                <a:spcPts val="600"/>
              </a:spcBef>
              <a:buFont typeface="Arial" panose="020B0604020202020204" pitchFamily="34" charset="0"/>
              <a:buChar char="•"/>
            </a:pPr>
            <a:r>
              <a:rPr lang="en-US" sz="2200" dirty="0">
                <a:cs typeface="Verdana"/>
              </a:rPr>
              <a:t>Development of action plans to implement when students demonstrate they have or have not attained the standards.</a:t>
            </a:r>
          </a:p>
          <a:p>
            <a:pPr marL="342900" indent="-342900">
              <a:spcBef>
                <a:spcPts val="600"/>
              </a:spcBef>
              <a:buFont typeface="Arial" panose="020B0604020202020204" pitchFamily="34" charset="0"/>
              <a:buChar char="•"/>
            </a:pPr>
            <a:r>
              <a:rPr lang="en-US" sz="2200" dirty="0">
                <a:cs typeface="Verdana"/>
              </a:rPr>
              <a:t>Discussion, selection, and implementation of common research-informed </a:t>
            </a:r>
            <a:r>
              <a:rPr lang="en-US" sz="2200" u="sng" dirty="0">
                <a:cs typeface="Verdana"/>
              </a:rPr>
              <a:t>instructional strategies and plans</a:t>
            </a:r>
            <a:r>
              <a:rPr lang="en-US" sz="2200" dirty="0">
                <a:cs typeface="Verdana"/>
              </a:rPr>
              <a:t>.</a:t>
            </a:r>
          </a:p>
          <a:p>
            <a:pPr marL="236538" indent="-236538">
              <a:spcBef>
                <a:spcPct val="50000"/>
              </a:spcBef>
              <a:buFont typeface="Arial"/>
              <a:buChar char="•"/>
            </a:pPr>
            <a:endParaRPr lang="en-US" sz="2800" dirty="0">
              <a:cs typeface="Verdana"/>
            </a:endParaRPr>
          </a:p>
        </p:txBody>
      </p:sp>
      <p:sp>
        <p:nvSpPr>
          <p:cNvPr id="2" name="TextBox 1"/>
          <p:cNvSpPr txBox="1"/>
          <p:nvPr/>
        </p:nvSpPr>
        <p:spPr>
          <a:xfrm>
            <a:off x="328448" y="6290835"/>
            <a:ext cx="4419600" cy="461665"/>
          </a:xfrm>
          <a:prstGeom prst="rect">
            <a:avLst/>
          </a:prstGeom>
          <a:noFill/>
        </p:spPr>
        <p:txBody>
          <a:bodyPr wrap="square" rtlCol="0">
            <a:spAutoFit/>
          </a:bodyPr>
          <a:lstStyle/>
          <a:p>
            <a:r>
              <a:rPr lang="en-US" sz="2400" dirty="0" smtClean="0"/>
              <a:t>Principles to Actions, pp. 103-104</a:t>
            </a:r>
            <a:endParaRPr lang="en-US" sz="2400" dirty="0"/>
          </a:p>
        </p:txBody>
      </p:sp>
    </p:spTree>
    <p:extLst>
      <p:ext uri="{BB962C8B-B14F-4D97-AF65-F5344CB8AC3E}">
        <p14:creationId xmlns:p14="http://schemas.microsoft.com/office/powerpoint/2010/main" val="1311505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228600" y="1676400"/>
            <a:ext cx="8915400" cy="579438"/>
          </a:xfrm>
          <a:prstGeom prst="rect">
            <a:avLst/>
          </a:prstGeom>
          <a:noFill/>
          <a:ln w="9525">
            <a:noFill/>
            <a:miter lim="800000"/>
            <a:headEnd/>
            <a:tailEnd/>
          </a:ln>
        </p:spPr>
        <p:txBody>
          <a:bodyPr>
            <a:prstTxWarp prst="textNoShape">
              <a:avLst/>
            </a:prstTxWarp>
            <a:spAutoFit/>
          </a:bodyPr>
          <a:lstStyle/>
          <a:p>
            <a:pPr marL="457200" indent="-457200" algn="ctr">
              <a:spcBef>
                <a:spcPct val="50000"/>
              </a:spcBef>
            </a:pPr>
            <a:r>
              <a:rPr lang="en-US" sz="3200" b="1" i="1"/>
              <a:t> </a:t>
            </a:r>
          </a:p>
        </p:txBody>
      </p:sp>
      <p:sp>
        <p:nvSpPr>
          <p:cNvPr id="15363" name="Text Box 3"/>
          <p:cNvSpPr txBox="1">
            <a:spLocks noChangeArrowheads="1"/>
          </p:cNvSpPr>
          <p:nvPr/>
        </p:nvSpPr>
        <p:spPr bwMode="auto">
          <a:xfrm>
            <a:off x="344214" y="830126"/>
            <a:ext cx="8077200" cy="519113"/>
          </a:xfrm>
          <a:prstGeom prst="rect">
            <a:avLst/>
          </a:prstGeom>
          <a:noFill/>
          <a:ln w="9525">
            <a:noFill/>
            <a:miter lim="800000"/>
            <a:headEnd/>
            <a:tailEnd/>
          </a:ln>
        </p:spPr>
        <p:txBody>
          <a:bodyPr>
            <a:prstTxWarp prst="textNoShape">
              <a:avLst/>
            </a:prstTxWarp>
            <a:spAutoFit/>
          </a:bodyPr>
          <a:lstStyle/>
          <a:p>
            <a:pPr algn="ctr">
              <a:spcBef>
                <a:spcPct val="50000"/>
              </a:spcBef>
            </a:pPr>
            <a:endParaRPr lang="en-US" sz="2800" b="1" i="1"/>
          </a:p>
        </p:txBody>
      </p:sp>
      <p:sp>
        <p:nvSpPr>
          <p:cNvPr id="15366" name="Text Box 6"/>
          <p:cNvSpPr txBox="1">
            <a:spLocks noChangeArrowheads="1"/>
          </p:cNvSpPr>
          <p:nvPr/>
        </p:nvSpPr>
        <p:spPr bwMode="auto">
          <a:xfrm>
            <a:off x="218090" y="445405"/>
            <a:ext cx="8610600" cy="769441"/>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en-US" sz="4400" b="1" dirty="0" smtClean="0">
                <a:solidFill>
                  <a:schemeClr val="bg1"/>
                </a:solidFill>
                <a:latin typeface="+mj-lt"/>
                <a:cs typeface="Verdana"/>
              </a:rPr>
              <a:t>Collaborative Team Work</a:t>
            </a:r>
            <a:endParaRPr lang="en-US" sz="4400" b="1" dirty="0">
              <a:solidFill>
                <a:schemeClr val="bg1"/>
              </a:solidFill>
              <a:latin typeface="+mj-lt"/>
              <a:cs typeface="Verdana"/>
            </a:endParaRPr>
          </a:p>
        </p:txBody>
      </p:sp>
      <p:sp>
        <p:nvSpPr>
          <p:cNvPr id="9" name="Text Box 4"/>
          <p:cNvSpPr txBox="1">
            <a:spLocks noChangeArrowheads="1"/>
          </p:cNvSpPr>
          <p:nvPr/>
        </p:nvSpPr>
        <p:spPr bwMode="auto">
          <a:xfrm>
            <a:off x="244366" y="1665890"/>
            <a:ext cx="8308428" cy="5186035"/>
          </a:xfrm>
          <a:prstGeom prst="rect">
            <a:avLst/>
          </a:prstGeom>
          <a:noFill/>
          <a:ln w="9525">
            <a:noFill/>
            <a:miter lim="800000"/>
            <a:headEnd/>
            <a:tailEnd/>
          </a:ln>
        </p:spPr>
        <p:txBody>
          <a:bodyPr wrap="square">
            <a:prstTxWarp prst="textNoShape">
              <a:avLst/>
            </a:prstTxWarp>
            <a:spAutoFit/>
          </a:bodyPr>
          <a:lstStyle/>
          <a:p>
            <a:pPr marL="342900" indent="-342900">
              <a:spcBef>
                <a:spcPts val="600"/>
              </a:spcBef>
              <a:buFont typeface="Arial" panose="020B0604020202020204" pitchFamily="34" charset="0"/>
              <a:buChar char="•"/>
            </a:pPr>
            <a:r>
              <a:rPr lang="en-US" sz="2200" dirty="0" smtClean="0">
                <a:cs typeface="Verdana"/>
              </a:rPr>
              <a:t>An examination and prioritization of the mathematics content and mathematics practices students are to learn.</a:t>
            </a:r>
          </a:p>
          <a:p>
            <a:pPr marL="342900" indent="-342900">
              <a:spcBef>
                <a:spcPts val="600"/>
              </a:spcBef>
              <a:buFont typeface="Arial" panose="020B0604020202020204" pitchFamily="34" charset="0"/>
              <a:buChar char="•"/>
            </a:pPr>
            <a:r>
              <a:rPr lang="en-US" sz="2200" b="1" dirty="0" smtClean="0">
                <a:solidFill>
                  <a:srgbClr val="FF0000"/>
                </a:solidFill>
                <a:cs typeface="Verdana"/>
              </a:rPr>
              <a:t>The development and use of common assessments to determine if students have learned the agreed-on content and related mathematical practices.</a:t>
            </a:r>
          </a:p>
          <a:p>
            <a:pPr marL="342900" indent="-342900">
              <a:spcBef>
                <a:spcPts val="600"/>
              </a:spcBef>
              <a:buFont typeface="Arial" panose="020B0604020202020204" pitchFamily="34" charset="0"/>
              <a:buChar char="•"/>
            </a:pPr>
            <a:r>
              <a:rPr lang="en-US" sz="2200" dirty="0" smtClean="0">
                <a:cs typeface="Verdana"/>
              </a:rPr>
              <a:t>The use of data to drive continuous reflection and instructional decisions</a:t>
            </a:r>
            <a:r>
              <a:rPr lang="en-US" sz="2200" dirty="0">
                <a:cs typeface="Verdana"/>
              </a:rPr>
              <a:t>. </a:t>
            </a:r>
            <a:endParaRPr lang="en-US" sz="2200" dirty="0" smtClean="0">
              <a:cs typeface="Verdana"/>
            </a:endParaRPr>
          </a:p>
          <a:p>
            <a:pPr marL="342900" indent="-342900">
              <a:spcBef>
                <a:spcPts val="600"/>
              </a:spcBef>
              <a:buFont typeface="Arial" panose="020B0604020202020204" pitchFamily="34" charset="0"/>
              <a:buChar char="•"/>
            </a:pPr>
            <a:r>
              <a:rPr lang="en-US" sz="2200" dirty="0" smtClean="0">
                <a:cs typeface="Verdana"/>
              </a:rPr>
              <a:t>The </a:t>
            </a:r>
            <a:r>
              <a:rPr lang="en-US" sz="2200" dirty="0">
                <a:cs typeface="Verdana"/>
              </a:rPr>
              <a:t>setting of both long-term and short-term instructional goals.</a:t>
            </a:r>
          </a:p>
          <a:p>
            <a:pPr marL="342900" indent="-342900">
              <a:spcBef>
                <a:spcPts val="600"/>
              </a:spcBef>
              <a:buFont typeface="Arial" panose="020B0604020202020204" pitchFamily="34" charset="0"/>
              <a:buChar char="•"/>
            </a:pPr>
            <a:r>
              <a:rPr lang="en-US" sz="2200" dirty="0">
                <a:cs typeface="Verdana"/>
              </a:rPr>
              <a:t>Development of action plans to implement when students demonstrate they have or have not attained the standards.</a:t>
            </a:r>
          </a:p>
          <a:p>
            <a:pPr marL="342900" indent="-342900">
              <a:spcBef>
                <a:spcPts val="600"/>
              </a:spcBef>
              <a:buFont typeface="Arial" panose="020B0604020202020204" pitchFamily="34" charset="0"/>
              <a:buChar char="•"/>
            </a:pPr>
            <a:r>
              <a:rPr lang="en-US" sz="2200" dirty="0">
                <a:cs typeface="Verdana"/>
              </a:rPr>
              <a:t>Discussion, selection, and implementation of common research-informed </a:t>
            </a:r>
            <a:r>
              <a:rPr lang="en-US" sz="2200" u="sng" dirty="0">
                <a:cs typeface="Verdana"/>
              </a:rPr>
              <a:t>instructional strategies and plans</a:t>
            </a:r>
            <a:r>
              <a:rPr lang="en-US" sz="2200" dirty="0">
                <a:cs typeface="Verdana"/>
              </a:rPr>
              <a:t>.</a:t>
            </a:r>
          </a:p>
          <a:p>
            <a:pPr marL="236538" indent="-236538">
              <a:spcBef>
                <a:spcPct val="50000"/>
              </a:spcBef>
              <a:buFont typeface="Arial"/>
              <a:buChar char="•"/>
            </a:pPr>
            <a:endParaRPr lang="en-US" sz="2800" dirty="0">
              <a:cs typeface="Verdana"/>
            </a:endParaRPr>
          </a:p>
        </p:txBody>
      </p:sp>
      <p:sp>
        <p:nvSpPr>
          <p:cNvPr id="2" name="TextBox 1"/>
          <p:cNvSpPr txBox="1"/>
          <p:nvPr/>
        </p:nvSpPr>
        <p:spPr>
          <a:xfrm>
            <a:off x="328448" y="6290835"/>
            <a:ext cx="4419600" cy="461665"/>
          </a:xfrm>
          <a:prstGeom prst="rect">
            <a:avLst/>
          </a:prstGeom>
          <a:noFill/>
        </p:spPr>
        <p:txBody>
          <a:bodyPr wrap="square" rtlCol="0">
            <a:spAutoFit/>
          </a:bodyPr>
          <a:lstStyle/>
          <a:p>
            <a:r>
              <a:rPr lang="en-US" sz="2400" dirty="0" smtClean="0"/>
              <a:t>Principles to Actions, pp. 103-104</a:t>
            </a:r>
            <a:endParaRPr lang="en-US" sz="2400" dirty="0"/>
          </a:p>
        </p:txBody>
      </p:sp>
    </p:spTree>
    <p:extLst>
      <p:ext uri="{BB962C8B-B14F-4D97-AF65-F5344CB8AC3E}">
        <p14:creationId xmlns:p14="http://schemas.microsoft.com/office/powerpoint/2010/main" val="8658899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a:xfrm>
            <a:off x="0" y="0"/>
            <a:ext cx="9144000" cy="1371600"/>
          </a:xfrm>
          <a:solidFill>
            <a:srgbClr val="00B0F0"/>
          </a:solidFill>
        </p:spPr>
        <p:txBody>
          <a:bodyPr>
            <a:noAutofit/>
          </a:bodyPr>
          <a:lstStyle/>
          <a:p>
            <a:pPr algn="ctr" eaLnBrk="1" hangingPunct="1"/>
            <a:r>
              <a:rPr lang="en-US" sz="3600" b="1" dirty="0" smtClean="0">
                <a:solidFill>
                  <a:srgbClr val="002060"/>
                </a:solidFill>
                <a:ea typeface="ＭＳ Ｐゴシック" pitchFamily="34" charset="-128"/>
              </a:rPr>
              <a:t>National Council of Teachers of Mathematics</a:t>
            </a:r>
            <a:br>
              <a:rPr lang="en-US" sz="3600" b="1" dirty="0" smtClean="0">
                <a:solidFill>
                  <a:srgbClr val="002060"/>
                </a:solidFill>
                <a:ea typeface="ＭＳ Ｐゴシック" pitchFamily="34" charset="-128"/>
              </a:rPr>
            </a:br>
            <a:r>
              <a:rPr lang="en-US" sz="3600" b="1" dirty="0" smtClean="0">
                <a:solidFill>
                  <a:srgbClr val="002060"/>
                </a:solidFill>
                <a:ea typeface="ＭＳ Ｐゴシック" pitchFamily="34" charset="-128"/>
              </a:rPr>
              <a:t>www.nctm.org</a:t>
            </a:r>
          </a:p>
        </p:txBody>
      </p:sp>
      <p:sp>
        <p:nvSpPr>
          <p:cNvPr id="24580" name="Rectangle 3"/>
          <p:cNvSpPr>
            <a:spLocks noGrp="1" noChangeArrowheads="1"/>
          </p:cNvSpPr>
          <p:nvPr>
            <p:ph idx="1"/>
          </p:nvPr>
        </p:nvSpPr>
        <p:spPr>
          <a:xfrm>
            <a:off x="609600" y="1589088"/>
            <a:ext cx="8305800" cy="4522787"/>
          </a:xfrm>
        </p:spPr>
        <p:txBody>
          <a:bodyPr/>
          <a:lstStyle/>
          <a:p>
            <a:pPr marL="457200" lvl="1" indent="0" eaLnBrk="1" hangingPunct="1">
              <a:spcBef>
                <a:spcPts val="0"/>
              </a:spcBef>
              <a:buNone/>
            </a:pPr>
            <a:endParaRPr lang="en-US" sz="1000" dirty="0">
              <a:ea typeface="ＭＳ Ｐゴシック" pitchFamily="34" charset="-128"/>
            </a:endParaRPr>
          </a:p>
          <a:p>
            <a:pPr marL="0" lvl="2" indent="0" eaLnBrk="1" hangingPunct="1">
              <a:spcBef>
                <a:spcPts val="600"/>
              </a:spcBef>
              <a:buFontTx/>
              <a:buNone/>
            </a:pPr>
            <a:endParaRPr lang="en-US" sz="2800" b="1" dirty="0" smtClean="0">
              <a:ea typeface="ＭＳ Ｐゴシック" pitchFamily="34" charset="-128"/>
            </a:endParaRPr>
          </a:p>
        </p:txBody>
      </p:sp>
      <p:sp>
        <p:nvSpPr>
          <p:cNvPr id="24581" name="Text Box 5"/>
          <p:cNvSpPr txBox="1">
            <a:spLocks noChangeArrowheads="1"/>
          </p:cNvSpPr>
          <p:nvPr/>
        </p:nvSpPr>
        <p:spPr bwMode="auto">
          <a:xfrm>
            <a:off x="3946525" y="61325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endParaRPr lang="en-US" dirty="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71600"/>
            <a:ext cx="9144000" cy="1418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8544" y="2919165"/>
            <a:ext cx="4638675" cy="40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3396155"/>
            <a:ext cx="5610225" cy="3619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233323"/>
            <a:ext cx="9143999" cy="1676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0499947"/>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838200" y="152400"/>
            <a:ext cx="7620000" cy="1023938"/>
          </a:xfrm>
        </p:spPr>
        <p:txBody>
          <a:bodyPr/>
          <a:lstStyle/>
          <a:p>
            <a:r>
              <a:rPr lang="en-US" altLang="en-US" dirty="0" smtClean="0">
                <a:cs typeface="Century Gothic" pitchFamily="34" charset="0"/>
              </a:rPr>
              <a:t>Guiding Principles for School Mathematics  </a:t>
            </a:r>
          </a:p>
        </p:txBody>
      </p:sp>
      <p:sp>
        <p:nvSpPr>
          <p:cNvPr id="23555" name="Content Placeholder 2"/>
          <p:cNvSpPr>
            <a:spLocks noGrp="1"/>
          </p:cNvSpPr>
          <p:nvPr>
            <p:ph idx="1"/>
          </p:nvPr>
        </p:nvSpPr>
        <p:spPr>
          <a:xfrm>
            <a:off x="838200" y="1600200"/>
            <a:ext cx="7239000" cy="4525963"/>
          </a:xfrm>
        </p:spPr>
        <p:txBody>
          <a:bodyPr/>
          <a:lstStyle/>
          <a:p>
            <a:pPr marL="0" indent="0" algn="ctr">
              <a:buFont typeface="Arial" pitchFamily="34" charset="0"/>
              <a:buNone/>
            </a:pPr>
            <a:r>
              <a:rPr lang="en-US" altLang="en-US" sz="4000" b="1" i="1" dirty="0" smtClean="0">
                <a:cs typeface="Century Gothic" pitchFamily="34" charset="0"/>
              </a:rPr>
              <a:t>Assessment</a:t>
            </a:r>
          </a:p>
          <a:p>
            <a:pPr marL="0" indent="0" algn="ctr">
              <a:buFont typeface="Arial" pitchFamily="34" charset="0"/>
              <a:buNone/>
            </a:pPr>
            <a:r>
              <a:rPr lang="en-US" altLang="en-US" sz="3000" i="1" dirty="0" smtClean="0">
                <a:cs typeface="Century Gothic" pitchFamily="34" charset="0"/>
              </a:rPr>
              <a:t>An excellent mathematics program ensures that assessment is an integral part of instruction, provides evidence of proficiency with important mathematics content and practices, includes a variety of strategies and data sources, and informs feedback to students, instructional decisions and program improvement. </a:t>
            </a:r>
            <a:r>
              <a:rPr lang="en-US" altLang="en-US" sz="3000" dirty="0" smtClean="0">
                <a:cs typeface="Century Gothic" pitchFamily="34" charset="0"/>
              </a:rPr>
              <a:t>  </a:t>
            </a:r>
          </a:p>
          <a:p>
            <a:pPr marL="0" indent="0">
              <a:buFont typeface="Arial" pitchFamily="34" charset="0"/>
              <a:buNone/>
            </a:pPr>
            <a:r>
              <a:rPr lang="en-US" altLang="en-US" b="1" i="1" dirty="0" smtClean="0">
                <a:latin typeface="Century Gothic" pitchFamily="34" charset="0"/>
                <a:cs typeface="Century Gothic" pitchFamily="34" charset="0"/>
              </a:rPr>
              <a:t> </a:t>
            </a:r>
            <a:endParaRPr lang="en-US" altLang="en-US" dirty="0" smtClean="0">
              <a:latin typeface="Century Gothic" pitchFamily="34" charset="0"/>
              <a:cs typeface="Century Gothic" pitchFamily="34" charset="0"/>
            </a:endParaRPr>
          </a:p>
        </p:txBody>
      </p:sp>
      <p:pic>
        <p:nvPicPr>
          <p:cNvPr id="4" name="Picture 3" descr="14861 principles to action cover.ps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619" y="182743"/>
            <a:ext cx="761999" cy="1085667"/>
          </a:xfrm>
          <a:prstGeom prst="rect">
            <a:avLst/>
          </a:prstGeom>
          <a:ln w="6350" cmpd="sng">
            <a:solidFill>
              <a:srgbClr val="FFFFFF"/>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106574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838200" y="152400"/>
            <a:ext cx="7620000" cy="1023938"/>
          </a:xfrm>
        </p:spPr>
        <p:txBody>
          <a:bodyPr/>
          <a:lstStyle/>
          <a:p>
            <a:r>
              <a:rPr lang="en-US" altLang="en-US" dirty="0" smtClean="0">
                <a:cs typeface="Century Gothic" pitchFamily="34" charset="0"/>
              </a:rPr>
              <a:t>Guiding Principles for School Mathematics  </a:t>
            </a:r>
          </a:p>
        </p:txBody>
      </p:sp>
      <p:sp>
        <p:nvSpPr>
          <p:cNvPr id="23555" name="Content Placeholder 2"/>
          <p:cNvSpPr>
            <a:spLocks noGrp="1"/>
          </p:cNvSpPr>
          <p:nvPr>
            <p:ph idx="1"/>
          </p:nvPr>
        </p:nvSpPr>
        <p:spPr>
          <a:xfrm>
            <a:off x="838200" y="1600200"/>
            <a:ext cx="7239000" cy="4525963"/>
          </a:xfrm>
        </p:spPr>
        <p:txBody>
          <a:bodyPr/>
          <a:lstStyle/>
          <a:p>
            <a:pPr marL="0" indent="0" algn="ctr">
              <a:buFont typeface="Arial" pitchFamily="34" charset="0"/>
              <a:buNone/>
            </a:pPr>
            <a:r>
              <a:rPr lang="en-US" altLang="en-US" sz="4000" b="1" i="1" dirty="0" smtClean="0">
                <a:cs typeface="Century Gothic" pitchFamily="34" charset="0"/>
              </a:rPr>
              <a:t>Assessment</a:t>
            </a:r>
          </a:p>
          <a:p>
            <a:pPr marL="0" indent="0" algn="ctr">
              <a:buFont typeface="Arial" pitchFamily="34" charset="0"/>
              <a:buNone/>
            </a:pPr>
            <a:r>
              <a:rPr lang="en-US" altLang="en-US" sz="3000" i="1" dirty="0" smtClean="0">
                <a:cs typeface="Century Gothic" pitchFamily="34" charset="0"/>
              </a:rPr>
              <a:t>An excellent mathematics program ensures that assessment is an integral part of instruction, </a:t>
            </a:r>
            <a:r>
              <a:rPr lang="en-US" altLang="en-US" sz="3000" b="1" i="1" dirty="0" smtClean="0">
                <a:solidFill>
                  <a:srgbClr val="FF0000"/>
                </a:solidFill>
                <a:cs typeface="Century Gothic" pitchFamily="34" charset="0"/>
              </a:rPr>
              <a:t>provides evidence of proficiency with important mathematics content and practices</a:t>
            </a:r>
            <a:r>
              <a:rPr lang="en-US" altLang="en-US" sz="3000" i="1" dirty="0" smtClean="0">
                <a:cs typeface="Century Gothic" pitchFamily="34" charset="0"/>
              </a:rPr>
              <a:t>, includes a variety of strategies and data sources, and informs feedback to students, instructional decisions and program improvement. </a:t>
            </a:r>
            <a:r>
              <a:rPr lang="en-US" altLang="en-US" sz="3000" dirty="0" smtClean="0">
                <a:cs typeface="Century Gothic" pitchFamily="34" charset="0"/>
              </a:rPr>
              <a:t>  </a:t>
            </a:r>
          </a:p>
          <a:p>
            <a:pPr marL="0" indent="0">
              <a:buFont typeface="Arial" pitchFamily="34" charset="0"/>
              <a:buNone/>
            </a:pPr>
            <a:r>
              <a:rPr lang="en-US" altLang="en-US" b="1" i="1" dirty="0" smtClean="0">
                <a:latin typeface="Century Gothic" pitchFamily="34" charset="0"/>
                <a:cs typeface="Century Gothic" pitchFamily="34" charset="0"/>
              </a:rPr>
              <a:t> </a:t>
            </a:r>
            <a:endParaRPr lang="en-US" altLang="en-US" dirty="0" smtClean="0">
              <a:latin typeface="Century Gothic" pitchFamily="34" charset="0"/>
              <a:cs typeface="Century Gothic" pitchFamily="34" charset="0"/>
            </a:endParaRPr>
          </a:p>
        </p:txBody>
      </p:sp>
      <p:pic>
        <p:nvPicPr>
          <p:cNvPr id="4" name="Picture 3" descr="14861 principles to action cover.ps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619" y="182743"/>
            <a:ext cx="761999" cy="1085667"/>
          </a:xfrm>
          <a:prstGeom prst="rect">
            <a:avLst/>
          </a:prstGeom>
          <a:ln w="6350" cmpd="sng">
            <a:solidFill>
              <a:srgbClr val="FFFFFF"/>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008786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2" descr="cart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712694"/>
            <a:ext cx="6493972" cy="52979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324600" y="6324600"/>
            <a:ext cx="2196563" cy="369332"/>
          </a:xfrm>
          <a:prstGeom prst="rect">
            <a:avLst/>
          </a:prstGeom>
          <a:noFill/>
        </p:spPr>
        <p:txBody>
          <a:bodyPr wrap="none" rtlCol="0">
            <a:spAutoFit/>
          </a:bodyPr>
          <a:lstStyle/>
          <a:p>
            <a:r>
              <a:rPr lang="en-US" dirty="0" smtClean="0"/>
              <a:t>Harold Asturias, 1996</a:t>
            </a:r>
            <a:endParaRPr lang="en-US" dirty="0"/>
          </a:p>
        </p:txBody>
      </p:sp>
    </p:spTree>
    <p:extLst>
      <p:ext uri="{BB962C8B-B14F-4D97-AF65-F5344CB8AC3E}">
        <p14:creationId xmlns:p14="http://schemas.microsoft.com/office/powerpoint/2010/main" val="33087151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How Would You Assess This Standard?</a:t>
            </a:r>
            <a:endParaRPr lang="en-US" sz="3600" dirty="0"/>
          </a:p>
        </p:txBody>
      </p:sp>
      <p:sp>
        <p:nvSpPr>
          <p:cNvPr id="3" name="Content Placeholder 2"/>
          <p:cNvSpPr>
            <a:spLocks noGrp="1"/>
          </p:cNvSpPr>
          <p:nvPr>
            <p:ph idx="1"/>
          </p:nvPr>
        </p:nvSpPr>
        <p:spPr/>
        <p:txBody>
          <a:bodyPr/>
          <a:lstStyle/>
          <a:p>
            <a:pPr marL="0" indent="0">
              <a:buNone/>
            </a:pPr>
            <a:r>
              <a:rPr lang="en-US" sz="2800" dirty="0"/>
              <a:t>6.G. Find the area of right triangles, other triangles, special quadrilaterals, and polygons by composing into rectangles or decomposing into triangles and other shapes; apply these techniques in the context of solving real-world and mathematical problems. </a:t>
            </a:r>
            <a:endParaRPr lang="en-US" sz="2800" dirty="0" smtClean="0"/>
          </a:p>
          <a:p>
            <a:endParaRPr lang="en-US" sz="2800" dirty="0" smtClean="0"/>
          </a:p>
          <a:p>
            <a:pPr marL="0" indent="0" algn="ctr">
              <a:buNone/>
            </a:pPr>
            <a:r>
              <a:rPr lang="en-US" sz="2800" dirty="0" smtClean="0"/>
              <a:t>What assessment tasks would you use to assess students’ proficiency with this standard?</a:t>
            </a:r>
          </a:p>
          <a:p>
            <a:pPr marL="0" indent="0">
              <a:buNone/>
            </a:pPr>
            <a:endParaRPr lang="en-US" sz="2400" dirty="0"/>
          </a:p>
        </p:txBody>
      </p:sp>
    </p:spTree>
    <p:extLst>
      <p:ext uri="{BB962C8B-B14F-4D97-AF65-F5344CB8AC3E}">
        <p14:creationId xmlns:p14="http://schemas.microsoft.com/office/powerpoint/2010/main" val="2268157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How Would You Assess This Standard?</a:t>
            </a:r>
            <a:endParaRPr lang="en-US" sz="3600" dirty="0"/>
          </a:p>
        </p:txBody>
      </p:sp>
      <p:sp>
        <p:nvSpPr>
          <p:cNvPr id="3" name="Content Placeholder 2"/>
          <p:cNvSpPr>
            <a:spLocks noGrp="1"/>
          </p:cNvSpPr>
          <p:nvPr>
            <p:ph idx="1"/>
          </p:nvPr>
        </p:nvSpPr>
        <p:spPr/>
        <p:txBody>
          <a:bodyPr/>
          <a:lstStyle/>
          <a:p>
            <a:pPr marL="0" indent="0">
              <a:buNone/>
            </a:pPr>
            <a:r>
              <a:rPr lang="en-US" sz="2600" dirty="0"/>
              <a:t>6.G. Find the area of right triangles, other triangles, special quadrilaterals, and polygons by composing into rectangles or decomposing into triangles and other shapes; apply these techniques in the context of solving real-world and mathematical problems. </a:t>
            </a:r>
            <a:endParaRPr lang="en-US" sz="2600" dirty="0" smtClean="0"/>
          </a:p>
          <a:p>
            <a:r>
              <a:rPr lang="en-US" sz="2600" dirty="0" smtClean="0"/>
              <a:t>Compute area of different figures?</a:t>
            </a:r>
          </a:p>
          <a:p>
            <a:r>
              <a:rPr lang="en-US" sz="2600" dirty="0"/>
              <a:t>E</a:t>
            </a:r>
            <a:r>
              <a:rPr lang="en-US" sz="2600" dirty="0" smtClean="0"/>
              <a:t>xplain </a:t>
            </a:r>
            <a:r>
              <a:rPr lang="en-US" sz="2600" dirty="0"/>
              <a:t>the relationship between the areas of different figures? </a:t>
            </a:r>
            <a:endParaRPr lang="en-US" sz="2600" dirty="0" smtClean="0"/>
          </a:p>
          <a:p>
            <a:r>
              <a:rPr lang="en-US" sz="2600" dirty="0"/>
              <a:t>F</a:t>
            </a:r>
            <a:r>
              <a:rPr lang="en-US" sz="2600" dirty="0" smtClean="0"/>
              <a:t>ind </a:t>
            </a:r>
            <a:r>
              <a:rPr lang="en-US" sz="2600" dirty="0"/>
              <a:t>a </a:t>
            </a:r>
            <a:r>
              <a:rPr lang="en-US" sz="2600" dirty="0" smtClean="0"/>
              <a:t>missing side </a:t>
            </a:r>
            <a:r>
              <a:rPr lang="en-US" sz="2600" dirty="0"/>
              <a:t>of a rectangle or base/height of a triangle, given the area and another side?</a:t>
            </a:r>
            <a:r>
              <a:rPr lang="en-US" sz="2400" dirty="0"/>
              <a:t> </a:t>
            </a:r>
            <a:endParaRPr lang="en-US" sz="2400" dirty="0" smtClean="0"/>
          </a:p>
          <a:p>
            <a:pPr marL="0" indent="0">
              <a:buNone/>
            </a:pPr>
            <a:endParaRPr lang="en-US" sz="2400" dirty="0"/>
          </a:p>
        </p:txBody>
      </p:sp>
    </p:spTree>
    <p:extLst>
      <p:ext uri="{BB962C8B-B14F-4D97-AF65-F5344CB8AC3E}">
        <p14:creationId xmlns:p14="http://schemas.microsoft.com/office/powerpoint/2010/main" val="117208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How Would You Assess This Standard?</a:t>
            </a:r>
            <a:endParaRPr lang="en-US" sz="3600" dirty="0"/>
          </a:p>
        </p:txBody>
      </p:sp>
      <p:sp>
        <p:nvSpPr>
          <p:cNvPr id="3" name="Content Placeholder 2"/>
          <p:cNvSpPr>
            <a:spLocks noGrp="1"/>
          </p:cNvSpPr>
          <p:nvPr>
            <p:ph idx="1"/>
          </p:nvPr>
        </p:nvSpPr>
        <p:spPr/>
        <p:txBody>
          <a:bodyPr/>
          <a:lstStyle/>
          <a:p>
            <a:pPr marL="0" indent="0">
              <a:buNone/>
            </a:pPr>
            <a:r>
              <a:rPr lang="en-US" sz="2600" dirty="0"/>
              <a:t>6.G. Find the area of right triangles, other triangles, special quadrilaterals, and polygons by composing into rectangles or decomposing into triangles and other shapes; apply these techniques in the context of solving real-world and mathematical problems. </a:t>
            </a:r>
            <a:endParaRPr lang="en-US" sz="2600" dirty="0" smtClean="0"/>
          </a:p>
          <a:p>
            <a:r>
              <a:rPr lang="en-US" sz="2600" dirty="0" smtClean="0"/>
              <a:t>What applications? </a:t>
            </a:r>
          </a:p>
          <a:p>
            <a:r>
              <a:rPr lang="en-US" sz="2600" dirty="0" smtClean="0"/>
              <a:t>“</a:t>
            </a:r>
            <a:r>
              <a:rPr lang="en-US" sz="2600" dirty="0"/>
              <a:t>A rectangular carpet is 12 feet long and 9 feet wide. What is the area of the carpet in square feet?”</a:t>
            </a:r>
          </a:p>
          <a:p>
            <a:pPr marL="0" indent="0">
              <a:buNone/>
            </a:pPr>
            <a:endParaRPr lang="en-US" sz="2400" dirty="0"/>
          </a:p>
        </p:txBody>
      </p:sp>
    </p:spTree>
    <p:extLst>
      <p:ext uri="{BB962C8B-B14F-4D97-AF65-F5344CB8AC3E}">
        <p14:creationId xmlns:p14="http://schemas.microsoft.com/office/powerpoint/2010/main" val="1790902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County Concerns</a:t>
            </a:r>
            <a:endParaRPr lang="en-US" dirty="0"/>
          </a:p>
        </p:txBody>
      </p:sp>
      <p:sp>
        <p:nvSpPr>
          <p:cNvPr id="3" name="Content Placeholder 2"/>
          <p:cNvSpPr>
            <a:spLocks noGrp="1"/>
          </p:cNvSpPr>
          <p:nvPr>
            <p:ph idx="1"/>
          </p:nvPr>
        </p:nvSpPr>
        <p:spPr/>
        <p:txBody>
          <a:bodyPr/>
          <a:lstStyle/>
          <a:p>
            <a:pPr marL="0" indent="0">
              <a:buNone/>
            </a:pPr>
            <a:r>
              <a:rPr lang="en-US" sz="1600" dirty="0"/>
              <a:t>1. The Jackson County Executive Board is considering a proposal to conduct aerial spraying of insecticides to control the mosquito population. An agricultural organization supports the plan because mosquitoes cause crop damage. An environmental group opposes the plan because of possible food contamination and other medical risks. </a:t>
            </a:r>
          </a:p>
          <a:p>
            <a:pPr marL="0" indent="0">
              <a:buNone/>
            </a:pPr>
            <a:r>
              <a:rPr lang="en-US" sz="1600" dirty="0"/>
              <a:t>Here are some facts about the case: </a:t>
            </a:r>
          </a:p>
          <a:p>
            <a:pPr marL="236538" indent="-236538"/>
            <a:r>
              <a:rPr lang="en-US" sz="1600" dirty="0"/>
              <a:t>A map of Jackson County is shown here. </a:t>
            </a:r>
          </a:p>
          <a:p>
            <a:pPr marL="236538" indent="-236538"/>
            <a:r>
              <a:rPr lang="en-US" sz="1600" dirty="0" smtClean="0"/>
              <a:t>All </a:t>
            </a:r>
            <a:r>
              <a:rPr lang="en-US" sz="1600" dirty="0"/>
              <a:t>county boundaries are on a </a:t>
            </a:r>
            <a:r>
              <a:rPr lang="en-US" sz="1600" dirty="0" smtClean="0"/>
              <a:t>S</a:t>
            </a:r>
            <a:br>
              <a:rPr lang="en-US" sz="1600" dirty="0" smtClean="0"/>
            </a:br>
            <a:r>
              <a:rPr lang="en-US" sz="1600" dirty="0" smtClean="0"/>
              <a:t>north</a:t>
            </a:r>
            <a:r>
              <a:rPr lang="en-US" sz="1600" dirty="0"/>
              <a:t>– south line or an east–west line. </a:t>
            </a:r>
          </a:p>
          <a:p>
            <a:pPr marL="236538" indent="-236538"/>
            <a:r>
              <a:rPr lang="en-US" sz="1600" dirty="0"/>
              <a:t>The estimated annual cost of aerial </a:t>
            </a:r>
            <a:r>
              <a:rPr lang="en-US" sz="1600" dirty="0" smtClean="0"/>
              <a:t/>
            </a:r>
            <a:br>
              <a:rPr lang="en-US" sz="1600" dirty="0" smtClean="0"/>
            </a:br>
            <a:r>
              <a:rPr lang="en-US" sz="1600" dirty="0" smtClean="0"/>
              <a:t>spraying </a:t>
            </a:r>
            <a:r>
              <a:rPr lang="en-US" sz="1600" dirty="0"/>
              <a:t>is $29 per acre. </a:t>
            </a:r>
          </a:p>
          <a:p>
            <a:pPr marL="236538" indent="-236538"/>
            <a:r>
              <a:rPr lang="en-US" sz="1600" dirty="0"/>
              <a:t>There are 640 acres in 1 square mile. </a:t>
            </a:r>
          </a:p>
          <a:p>
            <a:pPr marL="236538" indent="-236538"/>
            <a:r>
              <a:rPr lang="en-US" sz="1600" dirty="0"/>
              <a:t>Plan supporters cite a study stating that for every $1 spent on insecticides, farmers would gain $4 through increased agricultural production. </a:t>
            </a:r>
          </a:p>
          <a:p>
            <a:pPr marL="0" indent="0">
              <a:buNone/>
            </a:pPr>
            <a:endParaRPr lang="en-US" sz="1000" dirty="0" smtClean="0"/>
          </a:p>
          <a:p>
            <a:pPr marL="0" indent="0">
              <a:buNone/>
            </a:pPr>
            <a:r>
              <a:rPr lang="en-US" sz="1600" dirty="0" smtClean="0"/>
              <a:t>a</a:t>
            </a:r>
            <a:r>
              <a:rPr lang="en-US" sz="1600" dirty="0"/>
              <a:t>. What is the area of Jackson County in square miles? In acres? </a:t>
            </a:r>
          </a:p>
          <a:p>
            <a:pPr marL="0" indent="0">
              <a:buNone/>
            </a:pPr>
            <a:r>
              <a:rPr lang="en-US" sz="1600" dirty="0"/>
              <a:t>b. What would be the annual cost to spray the whole county? </a:t>
            </a:r>
          </a:p>
          <a:p>
            <a:pPr marL="236538" indent="-236538">
              <a:buNone/>
            </a:pPr>
            <a:r>
              <a:rPr lang="en-US" sz="1600" dirty="0"/>
              <a:t>c. According to plan supporters, how much money would the farmers gain from the spraying program?</a:t>
            </a:r>
          </a:p>
          <a:p>
            <a:pPr marL="0" indent="0">
              <a:buNone/>
            </a:pPr>
            <a:endParaRPr lang="en-US" sz="16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2639060"/>
            <a:ext cx="3310486" cy="1780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09173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County Concerns</a:t>
            </a:r>
            <a:endParaRPr lang="en-US" dirty="0"/>
          </a:p>
        </p:txBody>
      </p:sp>
      <p:sp>
        <p:nvSpPr>
          <p:cNvPr id="3" name="Content Placeholder 2"/>
          <p:cNvSpPr>
            <a:spLocks noGrp="1"/>
          </p:cNvSpPr>
          <p:nvPr>
            <p:ph idx="1"/>
          </p:nvPr>
        </p:nvSpPr>
        <p:spPr>
          <a:xfrm>
            <a:off x="1143000" y="1524000"/>
            <a:ext cx="7599362" cy="4522787"/>
          </a:xfrm>
        </p:spPr>
        <p:txBody>
          <a:bodyPr/>
          <a:lstStyle/>
          <a:p>
            <a:pPr marL="338138" indent="-338138">
              <a:buNone/>
            </a:pPr>
            <a:r>
              <a:rPr lang="en-US" sz="2400" dirty="0" smtClean="0"/>
              <a:t>2. The sheriff of Adams County and the sheriff of Monroe County are having an argument. They each believe that their own county is larger than the other county. </a:t>
            </a:r>
          </a:p>
          <a:p>
            <a:pPr marL="338138" indent="-338138">
              <a:buNone/>
            </a:pPr>
            <a:endParaRPr lang="en-US" sz="1000" dirty="0" smtClean="0"/>
          </a:p>
          <a:p>
            <a:pPr marL="338138" indent="-338138">
              <a:buNone/>
            </a:pPr>
            <a:r>
              <a:rPr lang="en-US" sz="2400" dirty="0" smtClean="0"/>
              <a:t>	Who is right? Write an explanation that would settle the argument.</a:t>
            </a:r>
          </a:p>
          <a:p>
            <a:pPr marL="338138" indent="-338138">
              <a:buNone/>
            </a:pPr>
            <a:endParaRPr lang="en-US" sz="24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3508082"/>
            <a:ext cx="4381795" cy="2740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3437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altLang="en-US" dirty="0" smtClean="0">
                <a:cs typeface="Century Gothic" pitchFamily="34" charset="0"/>
              </a:rPr>
              <a:t>Tasks Clarify Expectations</a:t>
            </a:r>
          </a:p>
        </p:txBody>
      </p:sp>
      <p:sp>
        <p:nvSpPr>
          <p:cNvPr id="3" name="Content Placeholder 2"/>
          <p:cNvSpPr>
            <a:spLocks noGrp="1"/>
          </p:cNvSpPr>
          <p:nvPr>
            <p:ph idx="1"/>
          </p:nvPr>
        </p:nvSpPr>
        <p:spPr/>
        <p:txBody>
          <a:bodyPr/>
          <a:lstStyle/>
          <a:p>
            <a:pPr>
              <a:buFont typeface="Arial" charset="0"/>
              <a:buChar char="•"/>
              <a:defRPr/>
            </a:pPr>
            <a:r>
              <a:rPr lang="en-US" sz="3600" dirty="0" smtClean="0"/>
              <a:t>Range of content</a:t>
            </a:r>
          </a:p>
          <a:p>
            <a:pPr>
              <a:buFont typeface="Arial" charset="0"/>
              <a:buChar char="•"/>
              <a:defRPr/>
            </a:pPr>
            <a:r>
              <a:rPr lang="en-US" sz="3600" dirty="0" smtClean="0"/>
              <a:t>Depth of knowledge</a:t>
            </a:r>
          </a:p>
          <a:p>
            <a:pPr>
              <a:buFont typeface="Arial" charset="0"/>
              <a:buChar char="•"/>
              <a:defRPr/>
            </a:pPr>
            <a:r>
              <a:rPr lang="en-US" sz="3600" dirty="0" smtClean="0"/>
              <a:t>Type of reasoning and evidence of it</a:t>
            </a:r>
          </a:p>
          <a:p>
            <a:pPr>
              <a:buFont typeface="Arial" charset="0"/>
              <a:buChar char="•"/>
              <a:defRPr/>
            </a:pPr>
            <a:r>
              <a:rPr lang="en-US" sz="3600" dirty="0" smtClean="0"/>
              <a:t>Types of applications</a:t>
            </a:r>
          </a:p>
          <a:p>
            <a:pPr marL="0" indent="0">
              <a:buFont typeface="Arial" charset="0"/>
              <a:buNone/>
              <a:defRPr/>
            </a:pPr>
            <a:endParaRPr lang="en-US" sz="3600" dirty="0"/>
          </a:p>
        </p:txBody>
      </p:sp>
    </p:spTree>
    <p:extLst>
      <p:ext uri="{BB962C8B-B14F-4D97-AF65-F5344CB8AC3E}">
        <p14:creationId xmlns:p14="http://schemas.microsoft.com/office/powerpoint/2010/main" val="41873646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Assessments </a:t>
            </a:r>
            <a:r>
              <a:rPr lang="en-US" sz="4000" dirty="0"/>
              <a:t>t</a:t>
            </a:r>
            <a:r>
              <a:rPr lang="en-US" sz="4000" dirty="0" smtClean="0"/>
              <a:t>hat Support Valid Inferences</a:t>
            </a:r>
            <a:endParaRPr lang="en-US" sz="4000" dirty="0"/>
          </a:p>
        </p:txBody>
      </p:sp>
      <p:sp>
        <p:nvSpPr>
          <p:cNvPr id="3" name="Content Placeholder 2"/>
          <p:cNvSpPr>
            <a:spLocks noGrp="1"/>
          </p:cNvSpPr>
          <p:nvPr>
            <p:ph idx="1"/>
          </p:nvPr>
        </p:nvSpPr>
        <p:spPr/>
        <p:txBody>
          <a:bodyPr/>
          <a:lstStyle/>
          <a:p>
            <a:pPr marL="0" indent="0">
              <a:buNone/>
            </a:pPr>
            <a:r>
              <a:rPr lang="en-US" dirty="0" smtClean="0"/>
              <a:t>Learning goal:</a:t>
            </a:r>
          </a:p>
          <a:p>
            <a:pPr marL="509588" indent="0">
              <a:buNone/>
            </a:pPr>
            <a:r>
              <a:rPr lang="en-US" dirty="0" smtClean="0"/>
              <a:t>Understanding the definition of a triangle.</a:t>
            </a:r>
          </a:p>
          <a:p>
            <a:pPr marL="509588" indent="0">
              <a:buNone/>
            </a:pPr>
            <a:endParaRPr lang="en-US" dirty="0"/>
          </a:p>
          <a:p>
            <a:pPr marL="0" indent="0">
              <a:buNone/>
            </a:pPr>
            <a:r>
              <a:rPr lang="en-US" dirty="0" smtClean="0"/>
              <a:t>Performance task:</a:t>
            </a:r>
          </a:p>
          <a:p>
            <a:pPr marL="509588" indent="0">
              <a:buNone/>
            </a:pPr>
            <a:r>
              <a:rPr lang="en-US" dirty="0" smtClean="0"/>
              <a:t>Draw a triangle.</a:t>
            </a:r>
            <a:endParaRPr lang="en-US" dirty="0"/>
          </a:p>
        </p:txBody>
      </p:sp>
    </p:spTree>
    <p:extLst>
      <p:ext uri="{BB962C8B-B14F-4D97-AF65-F5344CB8AC3E}">
        <p14:creationId xmlns:p14="http://schemas.microsoft.com/office/powerpoint/2010/main" val="500569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a:xfrm>
            <a:off x="152400" y="228600"/>
            <a:ext cx="8686800" cy="1023938"/>
          </a:xfrm>
        </p:spPr>
        <p:txBody>
          <a:bodyPr/>
          <a:lstStyle/>
          <a:p>
            <a:pPr algn="ctr" eaLnBrk="1" hangingPunct="1"/>
            <a:r>
              <a:rPr lang="en-US" sz="2800" dirty="0" smtClean="0">
                <a:ea typeface="ＭＳ Ｐゴシック" pitchFamily="34" charset="-128"/>
              </a:rPr>
              <a:t>National Council of Teachers of Mathematics</a:t>
            </a:r>
            <a:r>
              <a:rPr lang="en-US" sz="3200" dirty="0" smtClean="0">
                <a:ea typeface="ＭＳ Ｐゴシック" pitchFamily="34" charset="-128"/>
              </a:rPr>
              <a:t/>
            </a:r>
            <a:br>
              <a:rPr lang="en-US" sz="3200" dirty="0" smtClean="0">
                <a:ea typeface="ＭＳ Ｐゴシック" pitchFamily="34" charset="-128"/>
              </a:rPr>
            </a:br>
            <a:r>
              <a:rPr lang="en-US" sz="3200" dirty="0" smtClean="0">
                <a:ea typeface="ＭＳ Ｐゴシック" pitchFamily="34" charset="-128"/>
              </a:rPr>
              <a:t>www.nctm.org</a:t>
            </a:r>
          </a:p>
        </p:txBody>
      </p:sp>
      <p:sp>
        <p:nvSpPr>
          <p:cNvPr id="24580" name="Rectangle 3"/>
          <p:cNvSpPr>
            <a:spLocks noGrp="1" noChangeArrowheads="1"/>
          </p:cNvSpPr>
          <p:nvPr>
            <p:ph idx="1"/>
          </p:nvPr>
        </p:nvSpPr>
        <p:spPr>
          <a:xfrm>
            <a:off x="609600" y="1589088"/>
            <a:ext cx="8305800" cy="4522787"/>
          </a:xfrm>
        </p:spPr>
        <p:txBody>
          <a:bodyPr/>
          <a:lstStyle/>
          <a:p>
            <a:pPr marL="457200" lvl="1" indent="0" eaLnBrk="1" hangingPunct="1">
              <a:spcBef>
                <a:spcPts val="0"/>
              </a:spcBef>
              <a:buNone/>
            </a:pPr>
            <a:endParaRPr lang="en-US" sz="1000" dirty="0">
              <a:ea typeface="ＭＳ Ｐゴシック" pitchFamily="34" charset="-128"/>
            </a:endParaRPr>
          </a:p>
          <a:p>
            <a:pPr marL="0" lvl="2" indent="0" eaLnBrk="1" hangingPunct="1">
              <a:spcBef>
                <a:spcPts val="600"/>
              </a:spcBef>
              <a:buFontTx/>
              <a:buNone/>
            </a:pPr>
            <a:endParaRPr lang="en-US" sz="2800" b="1" dirty="0" smtClean="0">
              <a:ea typeface="ＭＳ Ｐゴシック" pitchFamily="34" charset="-128"/>
            </a:endParaRPr>
          </a:p>
        </p:txBody>
      </p:sp>
      <p:sp>
        <p:nvSpPr>
          <p:cNvPr id="24581" name="Text Box 5"/>
          <p:cNvSpPr txBox="1">
            <a:spLocks noChangeArrowheads="1"/>
          </p:cNvSpPr>
          <p:nvPr/>
        </p:nvSpPr>
        <p:spPr bwMode="auto">
          <a:xfrm>
            <a:off x="3946525" y="61325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endParaRPr lang="en-US" dirty="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71600"/>
            <a:ext cx="9144000" cy="1418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4850" y="2909566"/>
            <a:ext cx="4334300" cy="504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663054" y="3404116"/>
            <a:ext cx="7772400" cy="646331"/>
          </a:xfrm>
          <a:prstGeom prst="rect">
            <a:avLst/>
          </a:prstGeom>
        </p:spPr>
        <p:txBody>
          <a:bodyPr wrap="square">
            <a:spAutoFit/>
          </a:bodyPr>
          <a:lstStyle/>
          <a:p>
            <a:r>
              <a:rPr lang="en-US" b="1" dirty="0"/>
              <a:t>For $144 per year, your school will get a FREE print-only subscription to one of the following award-winning journals:</a:t>
            </a:r>
            <a:r>
              <a:rPr lang="en-US" dirty="0"/>
              <a:t> </a:t>
            </a:r>
            <a:endParaRPr lang="en-US" dirty="0">
              <a:effectLst/>
            </a:endParaRPr>
          </a:p>
        </p:txBody>
      </p:sp>
      <p:pic>
        <p:nvPicPr>
          <p:cNvPr id="1434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1" y="4050447"/>
            <a:ext cx="4953000" cy="1175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9883" y="3831082"/>
            <a:ext cx="2795517" cy="2121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72956" y="5075418"/>
            <a:ext cx="8469155" cy="1754326"/>
          </a:xfrm>
          <a:prstGeom prst="rect">
            <a:avLst/>
          </a:prstGeom>
        </p:spPr>
        <p:txBody>
          <a:bodyPr wrap="square">
            <a:spAutoFit/>
          </a:bodyPr>
          <a:lstStyle/>
          <a:p>
            <a:r>
              <a:rPr lang="en-US" b="1" dirty="0"/>
              <a:t>Five FREE E-Memberships for teachers in your school</a:t>
            </a:r>
            <a:r>
              <a:rPr lang="en-US" dirty="0"/>
              <a:t> </a:t>
            </a:r>
          </a:p>
          <a:p>
            <a:r>
              <a:rPr lang="en-US" dirty="0"/>
              <a:t>All the </a:t>
            </a:r>
            <a:r>
              <a:rPr lang="en-US" dirty="0">
                <a:hlinkClick r:id="rId7" tooltip="Full Individual Membership and E-Membership"/>
              </a:rPr>
              <a:t>benefits of an e-membership</a:t>
            </a:r>
            <a:r>
              <a:rPr lang="en-US" dirty="0"/>
              <a:t> including full access to </a:t>
            </a:r>
            <a:endParaRPr lang="en-US" dirty="0" smtClean="0"/>
          </a:p>
          <a:p>
            <a:r>
              <a:rPr lang="en-US" dirty="0" smtClean="0"/>
              <a:t>the </a:t>
            </a:r>
            <a:r>
              <a:rPr lang="en-US" dirty="0"/>
              <a:t>digital edition of </a:t>
            </a:r>
            <a:r>
              <a:rPr lang="en-US" i="1" dirty="0"/>
              <a:t>Teaching Children Mathematics</a:t>
            </a:r>
            <a:r>
              <a:rPr lang="en-US" dirty="0"/>
              <a:t> or </a:t>
            </a:r>
            <a:r>
              <a:rPr lang="en-US" dirty="0" smtClean="0"/>
              <a:t/>
            </a:r>
            <a:br>
              <a:rPr lang="en-US" dirty="0" smtClean="0"/>
            </a:br>
            <a:r>
              <a:rPr lang="en-US" i="1" dirty="0" smtClean="0"/>
              <a:t>Mathematics </a:t>
            </a:r>
            <a:r>
              <a:rPr lang="en-US" i="1" dirty="0"/>
              <a:t>Teaching in the Middle School</a:t>
            </a:r>
            <a:r>
              <a:rPr lang="en-US" dirty="0"/>
              <a:t> (a $72 value!) FREE! </a:t>
            </a:r>
            <a:endParaRPr lang="en-US" dirty="0" smtClean="0"/>
          </a:p>
          <a:p>
            <a:r>
              <a:rPr lang="en-US" dirty="0" smtClean="0"/>
              <a:t>To </a:t>
            </a:r>
            <a:r>
              <a:rPr lang="en-US" dirty="0"/>
              <a:t>involve more teachers, additional e-memberships can be added </a:t>
            </a:r>
            <a:endParaRPr lang="en-US" dirty="0" smtClean="0"/>
          </a:p>
          <a:p>
            <a:r>
              <a:rPr lang="en-US" dirty="0" smtClean="0"/>
              <a:t>for </a:t>
            </a:r>
            <a:r>
              <a:rPr lang="en-US" dirty="0"/>
              <a:t>just $10 each</a:t>
            </a:r>
            <a:r>
              <a:rPr lang="en-US" dirty="0" smtClean="0"/>
              <a:t>.</a:t>
            </a:r>
            <a:endParaRPr lang="en-US" dirty="0"/>
          </a:p>
        </p:txBody>
      </p:sp>
      <p:sp>
        <p:nvSpPr>
          <p:cNvPr id="11" name="Rectangle 2"/>
          <p:cNvSpPr txBox="1">
            <a:spLocks noChangeArrowheads="1"/>
          </p:cNvSpPr>
          <p:nvPr/>
        </p:nvSpPr>
        <p:spPr>
          <a:xfrm>
            <a:off x="0" y="0"/>
            <a:ext cx="9144000" cy="1371600"/>
          </a:xfrm>
          <a:prstGeom prst="rect">
            <a:avLst/>
          </a:prstGeom>
          <a:solidFill>
            <a:srgbClr val="00B0F0"/>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002060"/>
                </a:solidFill>
                <a:ea typeface="ＭＳ Ｐゴシック" pitchFamily="34" charset="-128"/>
              </a:rPr>
              <a:t>National Council of Teachers of Mathematics</a:t>
            </a:r>
            <a:r>
              <a:rPr lang="en-US" sz="4000" b="1" dirty="0" smtClean="0">
                <a:solidFill>
                  <a:srgbClr val="002060"/>
                </a:solidFill>
                <a:ea typeface="ＭＳ Ｐゴシック" pitchFamily="34" charset="-128"/>
              </a:rPr>
              <a:t/>
            </a:r>
            <a:br>
              <a:rPr lang="en-US" sz="4000" b="1" dirty="0" smtClean="0">
                <a:solidFill>
                  <a:srgbClr val="002060"/>
                </a:solidFill>
                <a:ea typeface="ＭＳ Ｐゴシック" pitchFamily="34" charset="-128"/>
              </a:rPr>
            </a:br>
            <a:r>
              <a:rPr lang="en-US" sz="4000" b="1" dirty="0" smtClean="0">
                <a:solidFill>
                  <a:srgbClr val="002060"/>
                </a:solidFill>
                <a:ea typeface="ＭＳ Ｐゴシック" pitchFamily="34" charset="-128"/>
              </a:rPr>
              <a:t>www.nctm.org</a:t>
            </a:r>
          </a:p>
        </p:txBody>
      </p:sp>
      <p:pic>
        <p:nvPicPr>
          <p:cNvPr id="12"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1233323"/>
            <a:ext cx="9143999" cy="1676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4050109"/>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2628"/>
            <a:ext cx="4872037" cy="6789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52473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altLang="en-US" dirty="0" smtClean="0">
                <a:cs typeface="Century Gothic" pitchFamily="34" charset="0"/>
              </a:rPr>
              <a:t>Analyzing Assessment Tasks</a:t>
            </a:r>
          </a:p>
        </p:txBody>
      </p:sp>
      <p:sp>
        <p:nvSpPr>
          <p:cNvPr id="3" name="Content Placeholder 2"/>
          <p:cNvSpPr>
            <a:spLocks noGrp="1"/>
          </p:cNvSpPr>
          <p:nvPr>
            <p:ph idx="1"/>
          </p:nvPr>
        </p:nvSpPr>
        <p:spPr/>
        <p:txBody>
          <a:bodyPr/>
          <a:lstStyle/>
          <a:p>
            <a:pPr marL="0" indent="0">
              <a:buNone/>
            </a:pPr>
            <a:r>
              <a:rPr lang="en-US" altLang="en-US" dirty="0" smtClean="0">
                <a:cs typeface="Century Gothic" pitchFamily="34" charset="0"/>
              </a:rPr>
              <a:t>To what extent does the task:</a:t>
            </a:r>
          </a:p>
          <a:p>
            <a:r>
              <a:rPr lang="en-US" altLang="en-US" sz="2800" dirty="0">
                <a:cs typeface="Century Gothic" pitchFamily="34" charset="0"/>
              </a:rPr>
              <a:t>P</a:t>
            </a:r>
            <a:r>
              <a:rPr lang="en-US" altLang="en-US" sz="2800" dirty="0" smtClean="0">
                <a:cs typeface="Century Gothic" pitchFamily="34" charset="0"/>
              </a:rPr>
              <a:t>rovide valid information about students’ knowledge?</a:t>
            </a:r>
          </a:p>
          <a:p>
            <a:r>
              <a:rPr lang="en-US" altLang="en-US" sz="2800" dirty="0" smtClean="0">
                <a:cs typeface="Century Gothic" pitchFamily="34" charset="0"/>
              </a:rPr>
              <a:t>Provide information about students’ conceptual understanding?</a:t>
            </a:r>
          </a:p>
          <a:p>
            <a:r>
              <a:rPr lang="en-US" altLang="en-US" sz="2800" dirty="0" smtClean="0">
                <a:cs typeface="Century Gothic" pitchFamily="34" charset="0"/>
              </a:rPr>
              <a:t>Provide information about students’ proficiency in mathematical processes: </a:t>
            </a:r>
            <a:r>
              <a:rPr lang="en-US" sz="2800" dirty="0" smtClean="0">
                <a:solidFill>
                  <a:srgbClr val="002060"/>
                </a:solidFill>
              </a:rPr>
              <a:t>problem </a:t>
            </a:r>
            <a:r>
              <a:rPr lang="en-US" sz="2800" dirty="0">
                <a:solidFill>
                  <a:srgbClr val="002060"/>
                </a:solidFill>
              </a:rPr>
              <a:t>solving, reasoning and proof, communication, connections, and </a:t>
            </a:r>
            <a:r>
              <a:rPr lang="en-US" sz="2800" dirty="0" smtClean="0">
                <a:solidFill>
                  <a:srgbClr val="002060"/>
                </a:solidFill>
              </a:rPr>
              <a:t>representation?</a:t>
            </a:r>
            <a:endParaRPr lang="en-US" altLang="en-US" sz="2800" dirty="0" smtClean="0">
              <a:cs typeface="Century Gothic" pitchFamily="34" charset="0"/>
            </a:endParaRPr>
          </a:p>
          <a:p>
            <a:endParaRPr lang="en-US" altLang="en-US" dirty="0">
              <a:latin typeface="Century Gothic" pitchFamily="34" charset="0"/>
              <a:cs typeface="Century Gothic" pitchFamily="34" charset="0"/>
            </a:endParaRPr>
          </a:p>
          <a:p>
            <a:endParaRPr lang="en-US" altLang="en-US" dirty="0" smtClean="0">
              <a:latin typeface="Century Gothic" pitchFamily="34" charset="0"/>
              <a:cs typeface="Century Gothic" pitchFamily="34" charset="0"/>
            </a:endParaRPr>
          </a:p>
          <a:p>
            <a:pPr marL="0" indent="0">
              <a:buFont typeface="Arial" pitchFamily="34" charset="0"/>
              <a:buNone/>
            </a:pPr>
            <a:endParaRPr lang="en-US" altLang="en-US" dirty="0" smtClean="0">
              <a:latin typeface="Century Gothic" pitchFamily="34" charset="0"/>
              <a:cs typeface="Century Gothic" pitchFamily="34" charset="0"/>
            </a:endParaRPr>
          </a:p>
        </p:txBody>
      </p:sp>
    </p:spTree>
    <p:extLst>
      <p:ext uri="{BB962C8B-B14F-4D97-AF65-F5344CB8AC3E}">
        <p14:creationId xmlns:p14="http://schemas.microsoft.com/office/powerpoint/2010/main" val="13572158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Understanding a Concept</a:t>
            </a:r>
            <a:endParaRPr lang="en-US" sz="4800" dirty="0"/>
          </a:p>
        </p:txBody>
      </p:sp>
      <p:sp>
        <p:nvSpPr>
          <p:cNvPr id="3" name="Content Placeholder 2"/>
          <p:cNvSpPr>
            <a:spLocks noGrp="1"/>
          </p:cNvSpPr>
          <p:nvPr>
            <p:ph idx="1"/>
          </p:nvPr>
        </p:nvSpPr>
        <p:spPr/>
        <p:txBody>
          <a:bodyPr/>
          <a:lstStyle/>
          <a:p>
            <a:r>
              <a:rPr lang="en-US" dirty="0" smtClean="0"/>
              <a:t>Explain it to someone else</a:t>
            </a:r>
          </a:p>
          <a:p>
            <a:r>
              <a:rPr lang="en-US" dirty="0" smtClean="0"/>
              <a:t>Represent it in multiple ways</a:t>
            </a:r>
          </a:p>
          <a:p>
            <a:r>
              <a:rPr lang="en-US" dirty="0" smtClean="0"/>
              <a:t>Apply it to solve simple and complex problems</a:t>
            </a:r>
          </a:p>
          <a:p>
            <a:r>
              <a:rPr lang="en-US" dirty="0" smtClean="0"/>
              <a:t>Reverse givens and unknowns</a:t>
            </a:r>
          </a:p>
          <a:p>
            <a:r>
              <a:rPr lang="en-US" dirty="0" smtClean="0"/>
              <a:t>Compare and contrast it to other concepts</a:t>
            </a:r>
          </a:p>
          <a:p>
            <a:r>
              <a:rPr lang="en-US" dirty="0" smtClean="0"/>
              <a:t>Use it as the foundation for learning other concepts </a:t>
            </a:r>
            <a:endParaRPr lang="en-US" dirty="0"/>
          </a:p>
        </p:txBody>
      </p:sp>
    </p:spTree>
    <p:extLst>
      <p:ext uri="{BB962C8B-B14F-4D97-AF65-F5344CB8AC3E}">
        <p14:creationId xmlns:p14="http://schemas.microsoft.com/office/powerpoint/2010/main" val="536847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Common Assessment Planning Process</a:t>
            </a:r>
            <a:endParaRPr lang="en-US" sz="4000" dirty="0"/>
          </a:p>
        </p:txBody>
      </p:sp>
      <p:sp>
        <p:nvSpPr>
          <p:cNvPr id="3" name="Content Placeholder 2"/>
          <p:cNvSpPr>
            <a:spLocks noGrp="1"/>
          </p:cNvSpPr>
          <p:nvPr>
            <p:ph idx="1"/>
          </p:nvPr>
        </p:nvSpPr>
        <p:spPr/>
        <p:txBody>
          <a:bodyPr/>
          <a:lstStyle/>
          <a:p>
            <a:r>
              <a:rPr lang="en-US" sz="3600" dirty="0" smtClean="0"/>
              <a:t>Plan</a:t>
            </a:r>
          </a:p>
          <a:p>
            <a:r>
              <a:rPr lang="en-US" sz="3600" dirty="0" smtClean="0"/>
              <a:t>Develop</a:t>
            </a:r>
          </a:p>
          <a:p>
            <a:r>
              <a:rPr lang="en-US" sz="3600" dirty="0" smtClean="0"/>
              <a:t>Administer and Analyze Students’ Performance</a:t>
            </a:r>
          </a:p>
          <a:p>
            <a:r>
              <a:rPr lang="en-US" sz="3600" dirty="0" smtClean="0"/>
              <a:t>Critique</a:t>
            </a:r>
          </a:p>
          <a:p>
            <a:r>
              <a:rPr lang="en-US" sz="3600" dirty="0" smtClean="0"/>
              <a:t>Revise</a:t>
            </a:r>
            <a:endParaRPr lang="en-US" sz="3600" dirty="0"/>
          </a:p>
        </p:txBody>
      </p:sp>
    </p:spTree>
    <p:extLst>
      <p:ext uri="{BB962C8B-B14F-4D97-AF65-F5344CB8AC3E}">
        <p14:creationId xmlns:p14="http://schemas.microsoft.com/office/powerpoint/2010/main" val="75887066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http://map.mathshell.org/</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7800"/>
            <a:ext cx="9092824" cy="4448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32373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r>
              <a:rPr lang="en-US" dirty="0"/>
              <a:t>http://www.insidemathematics.org/performance-assessment-tasks</a:t>
            </a:r>
            <a:br>
              <a:rPr lang="en-US" dirty="0"/>
            </a:br>
            <a:endParaRPr 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0200"/>
            <a:ext cx="9067799" cy="50053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932811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228600" y="1676400"/>
            <a:ext cx="8915400" cy="579438"/>
          </a:xfrm>
          <a:prstGeom prst="rect">
            <a:avLst/>
          </a:prstGeom>
          <a:noFill/>
          <a:ln w="9525">
            <a:noFill/>
            <a:miter lim="800000"/>
            <a:headEnd/>
            <a:tailEnd/>
          </a:ln>
        </p:spPr>
        <p:txBody>
          <a:bodyPr>
            <a:prstTxWarp prst="textNoShape">
              <a:avLst/>
            </a:prstTxWarp>
            <a:spAutoFit/>
          </a:bodyPr>
          <a:lstStyle/>
          <a:p>
            <a:pPr marL="457200" indent="-457200" algn="ctr">
              <a:spcBef>
                <a:spcPct val="50000"/>
              </a:spcBef>
            </a:pPr>
            <a:r>
              <a:rPr lang="en-US" sz="3200" b="1" i="1"/>
              <a:t> </a:t>
            </a:r>
          </a:p>
        </p:txBody>
      </p:sp>
      <p:sp>
        <p:nvSpPr>
          <p:cNvPr id="15363" name="Text Box 3"/>
          <p:cNvSpPr txBox="1">
            <a:spLocks noChangeArrowheads="1"/>
          </p:cNvSpPr>
          <p:nvPr/>
        </p:nvSpPr>
        <p:spPr bwMode="auto">
          <a:xfrm>
            <a:off x="344214" y="830126"/>
            <a:ext cx="8077200" cy="519113"/>
          </a:xfrm>
          <a:prstGeom prst="rect">
            <a:avLst/>
          </a:prstGeom>
          <a:noFill/>
          <a:ln w="9525">
            <a:noFill/>
            <a:miter lim="800000"/>
            <a:headEnd/>
            <a:tailEnd/>
          </a:ln>
        </p:spPr>
        <p:txBody>
          <a:bodyPr>
            <a:prstTxWarp prst="textNoShape">
              <a:avLst/>
            </a:prstTxWarp>
            <a:spAutoFit/>
          </a:bodyPr>
          <a:lstStyle/>
          <a:p>
            <a:pPr algn="ctr">
              <a:spcBef>
                <a:spcPct val="50000"/>
              </a:spcBef>
            </a:pPr>
            <a:endParaRPr lang="en-US" sz="2800" b="1" i="1"/>
          </a:p>
        </p:txBody>
      </p:sp>
      <p:sp>
        <p:nvSpPr>
          <p:cNvPr id="15366" name="Text Box 6"/>
          <p:cNvSpPr txBox="1">
            <a:spLocks noChangeArrowheads="1"/>
          </p:cNvSpPr>
          <p:nvPr/>
        </p:nvSpPr>
        <p:spPr bwMode="auto">
          <a:xfrm>
            <a:off x="218090" y="445405"/>
            <a:ext cx="8610600" cy="769441"/>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en-US" sz="4400" b="1" dirty="0" smtClean="0">
                <a:solidFill>
                  <a:schemeClr val="bg1"/>
                </a:solidFill>
                <a:latin typeface="+mj-lt"/>
                <a:cs typeface="Verdana"/>
              </a:rPr>
              <a:t>Collaborative Team Work</a:t>
            </a:r>
            <a:endParaRPr lang="en-US" sz="4400" b="1" dirty="0">
              <a:solidFill>
                <a:schemeClr val="bg1"/>
              </a:solidFill>
              <a:latin typeface="+mj-lt"/>
              <a:cs typeface="Verdana"/>
            </a:endParaRPr>
          </a:p>
        </p:txBody>
      </p:sp>
      <p:sp>
        <p:nvSpPr>
          <p:cNvPr id="9" name="Text Box 4"/>
          <p:cNvSpPr txBox="1">
            <a:spLocks noChangeArrowheads="1"/>
          </p:cNvSpPr>
          <p:nvPr/>
        </p:nvSpPr>
        <p:spPr bwMode="auto">
          <a:xfrm>
            <a:off x="244366" y="1665890"/>
            <a:ext cx="8308428" cy="5186035"/>
          </a:xfrm>
          <a:prstGeom prst="rect">
            <a:avLst/>
          </a:prstGeom>
          <a:noFill/>
          <a:ln w="9525">
            <a:noFill/>
            <a:miter lim="800000"/>
            <a:headEnd/>
            <a:tailEnd/>
          </a:ln>
        </p:spPr>
        <p:txBody>
          <a:bodyPr wrap="square">
            <a:prstTxWarp prst="textNoShape">
              <a:avLst/>
            </a:prstTxWarp>
            <a:spAutoFit/>
          </a:bodyPr>
          <a:lstStyle/>
          <a:p>
            <a:pPr marL="342900" indent="-342900">
              <a:spcBef>
                <a:spcPts val="600"/>
              </a:spcBef>
              <a:buFont typeface="Arial" panose="020B0604020202020204" pitchFamily="34" charset="0"/>
              <a:buChar char="•"/>
            </a:pPr>
            <a:r>
              <a:rPr lang="en-US" sz="2200" dirty="0" smtClean="0">
                <a:cs typeface="Verdana"/>
              </a:rPr>
              <a:t>An examination and prioritization of the mathematics content and mathematics practices students are to learn.</a:t>
            </a:r>
          </a:p>
          <a:p>
            <a:pPr marL="342900" indent="-342900">
              <a:spcBef>
                <a:spcPts val="600"/>
              </a:spcBef>
              <a:buFont typeface="Arial" panose="020B0604020202020204" pitchFamily="34" charset="0"/>
              <a:buChar char="•"/>
            </a:pPr>
            <a:r>
              <a:rPr lang="en-US" sz="2200" b="1" dirty="0" smtClean="0">
                <a:solidFill>
                  <a:srgbClr val="FF0000"/>
                </a:solidFill>
                <a:cs typeface="Verdana"/>
              </a:rPr>
              <a:t>The development and use of common assessments to determine if students have learned the agreed-on content and related mathematical practices.</a:t>
            </a:r>
          </a:p>
          <a:p>
            <a:pPr marL="342900" indent="-342900">
              <a:spcBef>
                <a:spcPts val="600"/>
              </a:spcBef>
              <a:buFont typeface="Arial" panose="020B0604020202020204" pitchFamily="34" charset="0"/>
              <a:buChar char="•"/>
            </a:pPr>
            <a:r>
              <a:rPr lang="en-US" sz="2200" dirty="0" smtClean="0">
                <a:cs typeface="Verdana"/>
              </a:rPr>
              <a:t>The use of data to drive continuous reflection and instructional decisions</a:t>
            </a:r>
            <a:r>
              <a:rPr lang="en-US" sz="2200" dirty="0">
                <a:cs typeface="Verdana"/>
              </a:rPr>
              <a:t>. </a:t>
            </a:r>
            <a:endParaRPr lang="en-US" sz="2200" dirty="0" smtClean="0">
              <a:cs typeface="Verdana"/>
            </a:endParaRPr>
          </a:p>
          <a:p>
            <a:pPr marL="342900" indent="-342900">
              <a:spcBef>
                <a:spcPts val="600"/>
              </a:spcBef>
              <a:buFont typeface="Arial" panose="020B0604020202020204" pitchFamily="34" charset="0"/>
              <a:buChar char="•"/>
            </a:pPr>
            <a:r>
              <a:rPr lang="en-US" sz="2200" dirty="0" smtClean="0">
                <a:cs typeface="Verdana"/>
              </a:rPr>
              <a:t>The </a:t>
            </a:r>
            <a:r>
              <a:rPr lang="en-US" sz="2200" dirty="0">
                <a:cs typeface="Verdana"/>
              </a:rPr>
              <a:t>setting of both long-term and short-term instructional goals.</a:t>
            </a:r>
          </a:p>
          <a:p>
            <a:pPr marL="342900" indent="-342900">
              <a:spcBef>
                <a:spcPts val="600"/>
              </a:spcBef>
              <a:buFont typeface="Arial" panose="020B0604020202020204" pitchFamily="34" charset="0"/>
              <a:buChar char="•"/>
            </a:pPr>
            <a:r>
              <a:rPr lang="en-US" sz="2200" dirty="0">
                <a:cs typeface="Verdana"/>
              </a:rPr>
              <a:t>Development of action plans to implement when students demonstrate they have or have not attained the standards.</a:t>
            </a:r>
          </a:p>
          <a:p>
            <a:pPr marL="342900" indent="-342900">
              <a:spcBef>
                <a:spcPts val="600"/>
              </a:spcBef>
              <a:buFont typeface="Arial" panose="020B0604020202020204" pitchFamily="34" charset="0"/>
              <a:buChar char="•"/>
            </a:pPr>
            <a:r>
              <a:rPr lang="en-US" sz="2200" dirty="0">
                <a:cs typeface="Verdana"/>
              </a:rPr>
              <a:t>Discussion, selection, and implementation of common research-informed </a:t>
            </a:r>
            <a:r>
              <a:rPr lang="en-US" sz="2200" u="sng" dirty="0">
                <a:cs typeface="Verdana"/>
              </a:rPr>
              <a:t>instructional strategies and plans</a:t>
            </a:r>
            <a:r>
              <a:rPr lang="en-US" sz="2200" dirty="0">
                <a:cs typeface="Verdana"/>
              </a:rPr>
              <a:t>.</a:t>
            </a:r>
          </a:p>
          <a:p>
            <a:pPr marL="236538" indent="-236538">
              <a:spcBef>
                <a:spcPct val="50000"/>
              </a:spcBef>
              <a:buFont typeface="Arial"/>
              <a:buChar char="•"/>
            </a:pPr>
            <a:endParaRPr lang="en-US" sz="2800" dirty="0">
              <a:cs typeface="Verdana"/>
            </a:endParaRPr>
          </a:p>
        </p:txBody>
      </p:sp>
      <p:sp>
        <p:nvSpPr>
          <p:cNvPr id="2" name="TextBox 1"/>
          <p:cNvSpPr txBox="1"/>
          <p:nvPr/>
        </p:nvSpPr>
        <p:spPr>
          <a:xfrm>
            <a:off x="328448" y="6290835"/>
            <a:ext cx="4419600" cy="461665"/>
          </a:xfrm>
          <a:prstGeom prst="rect">
            <a:avLst/>
          </a:prstGeom>
          <a:noFill/>
        </p:spPr>
        <p:txBody>
          <a:bodyPr wrap="square" rtlCol="0">
            <a:spAutoFit/>
          </a:bodyPr>
          <a:lstStyle/>
          <a:p>
            <a:r>
              <a:rPr lang="en-US" sz="2400" dirty="0" smtClean="0"/>
              <a:t>Principles to Actions, pp. 103-104</a:t>
            </a:r>
            <a:endParaRPr lang="en-US" sz="2400" dirty="0"/>
          </a:p>
        </p:txBody>
      </p:sp>
    </p:spTree>
    <p:extLst>
      <p:ext uri="{BB962C8B-B14F-4D97-AF65-F5344CB8AC3E}">
        <p14:creationId xmlns:p14="http://schemas.microsoft.com/office/powerpoint/2010/main" val="99479487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76200" y="182743"/>
            <a:ext cx="9067801" cy="1143000"/>
          </a:xfrm>
          <a:prstGeom prst="rect">
            <a:avLst/>
          </a:prstGeom>
        </p:spPr>
        <p:txBody>
          <a:bodyPr vert="horz" lIns="91440" tIns="45720" rIns="91440" bIns="45720" rtlCol="0" anchor="ctr">
            <a:noAutofit/>
          </a:bodyPr>
          <a:lstStyle/>
          <a:p>
            <a:pPr lvl="0" algn="ctr">
              <a:spcBef>
                <a:spcPct val="0"/>
              </a:spcBef>
              <a:defRPr/>
            </a:pPr>
            <a:r>
              <a:rPr lang="en-US" sz="2800" b="1" i="1" dirty="0" smtClean="0">
                <a:solidFill>
                  <a:schemeClr val="bg1"/>
                </a:solidFill>
                <a:latin typeface="Verdana"/>
                <a:cs typeface="Verdana"/>
              </a:rPr>
              <a:t>Effective</a:t>
            </a:r>
            <a:r>
              <a:rPr lang="en-US" sz="2800" b="1" dirty="0" smtClean="0">
                <a:solidFill>
                  <a:schemeClr val="bg1"/>
                </a:solidFill>
                <a:latin typeface="Verdana"/>
                <a:cs typeface="Verdana"/>
              </a:rPr>
              <a:t> </a:t>
            </a:r>
          </a:p>
          <a:p>
            <a:pPr lvl="0" algn="ctr">
              <a:spcBef>
                <a:spcPct val="0"/>
              </a:spcBef>
              <a:defRPr/>
            </a:pPr>
            <a:r>
              <a:rPr lang="en-US" sz="2800" b="1" dirty="0" smtClean="0">
                <a:solidFill>
                  <a:schemeClr val="bg1"/>
                </a:solidFill>
                <a:latin typeface="Verdana"/>
                <a:cs typeface="Verdana"/>
              </a:rPr>
              <a:t>Mathematics Teaching Practices</a:t>
            </a:r>
            <a:endParaRPr lang="en-US" sz="2800" b="1" dirty="0" smtClean="0">
              <a:solidFill>
                <a:schemeClr val="bg1"/>
              </a:solidFill>
              <a:latin typeface="Verdana"/>
              <a:ea typeface="Verdana" pitchFamily="34" charset="0"/>
              <a:cs typeface="Verdana"/>
            </a:endParaRPr>
          </a:p>
        </p:txBody>
      </p:sp>
      <p:sp>
        <p:nvSpPr>
          <p:cNvPr id="6" name="Rectangle 3"/>
          <p:cNvSpPr txBox="1">
            <a:spLocks noChangeArrowheads="1"/>
          </p:cNvSpPr>
          <p:nvPr/>
        </p:nvSpPr>
        <p:spPr>
          <a:xfrm>
            <a:off x="685800" y="1752600"/>
            <a:ext cx="7659335" cy="4438528"/>
          </a:xfrm>
          <a:prstGeom prst="rect">
            <a:avLst/>
          </a:prstGeom>
        </p:spPr>
        <p:txBody>
          <a:bodyPr vert="horz" lIns="91440" tIns="45720" rIns="91440" bIns="45720" rtlCol="0">
            <a:noAutofit/>
          </a:bodyPr>
          <a:lstStyle/>
          <a:p>
            <a:pPr marL="693738" lvl="0" indent="-579438">
              <a:spcAft>
                <a:spcPts val="600"/>
              </a:spcAft>
              <a:buFont typeface="+mj-lt"/>
              <a:buAutoNum type="arabicPeriod"/>
            </a:pPr>
            <a:r>
              <a:rPr lang="en-US" sz="2100" dirty="0" smtClean="0">
                <a:solidFill>
                  <a:srgbClr val="002060"/>
                </a:solidFill>
                <a:latin typeface="Verdana"/>
                <a:cs typeface="Verdana"/>
              </a:rPr>
              <a:t>Establish mathematics </a:t>
            </a:r>
            <a:r>
              <a:rPr lang="en-US" sz="2100" b="1" dirty="0" smtClean="0">
                <a:solidFill>
                  <a:srgbClr val="002060"/>
                </a:solidFill>
                <a:latin typeface="Verdana"/>
                <a:cs typeface="Verdana"/>
              </a:rPr>
              <a:t>goals</a:t>
            </a:r>
            <a:r>
              <a:rPr lang="en-US" sz="2100" dirty="0" smtClean="0">
                <a:solidFill>
                  <a:srgbClr val="002060"/>
                </a:solidFill>
                <a:latin typeface="Verdana"/>
                <a:cs typeface="Verdana"/>
              </a:rPr>
              <a:t> to focus learning.</a:t>
            </a:r>
          </a:p>
          <a:p>
            <a:pPr marL="693738" lvl="0" indent="-579438">
              <a:spcAft>
                <a:spcPts val="600"/>
              </a:spcAft>
              <a:buFont typeface="+mj-lt"/>
              <a:buAutoNum type="arabicPeriod"/>
            </a:pPr>
            <a:r>
              <a:rPr lang="en-US" sz="2100" dirty="0" smtClean="0">
                <a:solidFill>
                  <a:srgbClr val="002060"/>
                </a:solidFill>
                <a:latin typeface="Verdana"/>
                <a:cs typeface="Verdana"/>
              </a:rPr>
              <a:t>Implement </a:t>
            </a:r>
            <a:r>
              <a:rPr lang="en-US" sz="2100" b="1" dirty="0" smtClean="0">
                <a:solidFill>
                  <a:srgbClr val="002060"/>
                </a:solidFill>
                <a:latin typeface="Verdana"/>
                <a:cs typeface="Verdana"/>
              </a:rPr>
              <a:t>tasks</a:t>
            </a:r>
            <a:r>
              <a:rPr lang="en-US" sz="2100" dirty="0" smtClean="0">
                <a:solidFill>
                  <a:srgbClr val="002060"/>
                </a:solidFill>
                <a:latin typeface="Verdana"/>
                <a:cs typeface="Verdana"/>
              </a:rPr>
              <a:t> that promote reasoning and problem solving. </a:t>
            </a:r>
          </a:p>
          <a:p>
            <a:pPr marL="693738" lvl="0" indent="-579438">
              <a:spcAft>
                <a:spcPts val="600"/>
              </a:spcAft>
              <a:buFont typeface="+mj-lt"/>
              <a:buAutoNum type="arabicPeriod"/>
            </a:pPr>
            <a:r>
              <a:rPr lang="en-US" sz="2100" dirty="0" smtClean="0">
                <a:solidFill>
                  <a:srgbClr val="002060"/>
                </a:solidFill>
                <a:latin typeface="Verdana"/>
                <a:cs typeface="Verdana"/>
              </a:rPr>
              <a:t>Use and connect mathematical </a:t>
            </a:r>
            <a:r>
              <a:rPr lang="en-US" sz="2100" b="1" dirty="0" smtClean="0">
                <a:solidFill>
                  <a:srgbClr val="002060"/>
                </a:solidFill>
                <a:latin typeface="Verdana"/>
                <a:cs typeface="Verdana"/>
              </a:rPr>
              <a:t>representations.</a:t>
            </a:r>
          </a:p>
          <a:p>
            <a:pPr marL="693738" lvl="0" indent="-579438">
              <a:spcAft>
                <a:spcPts val="600"/>
              </a:spcAft>
              <a:buFont typeface="+mj-lt"/>
              <a:buAutoNum type="arabicPeriod"/>
            </a:pPr>
            <a:r>
              <a:rPr lang="en-US" sz="2100" dirty="0" smtClean="0">
                <a:solidFill>
                  <a:srgbClr val="002060"/>
                </a:solidFill>
                <a:latin typeface="Verdana"/>
                <a:cs typeface="Verdana"/>
              </a:rPr>
              <a:t>Facilitate meaningful mathematical </a:t>
            </a:r>
            <a:r>
              <a:rPr lang="en-US" sz="2100" b="1" dirty="0" smtClean="0">
                <a:solidFill>
                  <a:srgbClr val="002060"/>
                </a:solidFill>
                <a:latin typeface="Verdana"/>
                <a:cs typeface="Verdana"/>
              </a:rPr>
              <a:t>discourse</a:t>
            </a:r>
            <a:r>
              <a:rPr lang="en-US" sz="2100" i="1" dirty="0" smtClean="0">
                <a:solidFill>
                  <a:srgbClr val="002060"/>
                </a:solidFill>
                <a:latin typeface="Verdana"/>
                <a:cs typeface="Verdana"/>
              </a:rPr>
              <a:t>. </a:t>
            </a:r>
          </a:p>
          <a:p>
            <a:pPr marL="693738" lvl="0" indent="-579438">
              <a:spcAft>
                <a:spcPts val="600"/>
              </a:spcAft>
              <a:buFont typeface="+mj-lt"/>
              <a:buAutoNum type="arabicPeriod"/>
            </a:pPr>
            <a:r>
              <a:rPr lang="en-US" sz="2100" dirty="0" smtClean="0">
                <a:solidFill>
                  <a:srgbClr val="002060"/>
                </a:solidFill>
                <a:latin typeface="Verdana"/>
                <a:cs typeface="Verdana"/>
              </a:rPr>
              <a:t>Pose purposeful </a:t>
            </a:r>
            <a:r>
              <a:rPr lang="en-US" sz="2100" b="1" dirty="0" smtClean="0">
                <a:solidFill>
                  <a:srgbClr val="002060"/>
                </a:solidFill>
                <a:latin typeface="Verdana"/>
                <a:cs typeface="Verdana"/>
              </a:rPr>
              <a:t>questions</a:t>
            </a:r>
            <a:r>
              <a:rPr lang="en-US" sz="2100" dirty="0" smtClean="0">
                <a:solidFill>
                  <a:srgbClr val="002060"/>
                </a:solidFill>
                <a:latin typeface="Verdana"/>
                <a:cs typeface="Verdana"/>
              </a:rPr>
              <a:t>.</a:t>
            </a:r>
          </a:p>
          <a:p>
            <a:pPr marL="693738" lvl="0" indent="-579438">
              <a:spcAft>
                <a:spcPts val="600"/>
              </a:spcAft>
              <a:buFont typeface="+mj-lt"/>
              <a:buAutoNum type="arabicPeriod"/>
            </a:pPr>
            <a:r>
              <a:rPr lang="en-US" sz="2100" dirty="0" smtClean="0">
                <a:solidFill>
                  <a:srgbClr val="002060"/>
                </a:solidFill>
                <a:latin typeface="Verdana"/>
                <a:cs typeface="Verdana"/>
              </a:rPr>
              <a:t>Build </a:t>
            </a:r>
            <a:r>
              <a:rPr lang="en-US" sz="2100" b="1" dirty="0" smtClean="0">
                <a:solidFill>
                  <a:srgbClr val="002060"/>
                </a:solidFill>
                <a:latin typeface="Verdana"/>
                <a:cs typeface="Verdana"/>
              </a:rPr>
              <a:t>procedural fluency </a:t>
            </a:r>
            <a:r>
              <a:rPr lang="en-US" sz="2100" dirty="0" smtClean="0">
                <a:solidFill>
                  <a:srgbClr val="002060"/>
                </a:solidFill>
                <a:latin typeface="Verdana"/>
                <a:cs typeface="Verdana"/>
              </a:rPr>
              <a:t>from conceptual understanding.</a:t>
            </a:r>
          </a:p>
          <a:p>
            <a:pPr marL="693738" lvl="0" indent="-579438">
              <a:spcAft>
                <a:spcPts val="600"/>
              </a:spcAft>
              <a:buFont typeface="+mj-lt"/>
              <a:buAutoNum type="arabicPeriod"/>
            </a:pPr>
            <a:r>
              <a:rPr lang="en-US" sz="2100" dirty="0" smtClean="0">
                <a:solidFill>
                  <a:srgbClr val="002060"/>
                </a:solidFill>
                <a:latin typeface="Verdana"/>
                <a:cs typeface="Verdana"/>
              </a:rPr>
              <a:t>Support </a:t>
            </a:r>
            <a:r>
              <a:rPr lang="en-US" sz="2100" b="1" dirty="0" smtClean="0">
                <a:solidFill>
                  <a:srgbClr val="002060"/>
                </a:solidFill>
                <a:latin typeface="Verdana"/>
                <a:cs typeface="Verdana"/>
              </a:rPr>
              <a:t>productive struggle</a:t>
            </a:r>
            <a:r>
              <a:rPr lang="en-US" sz="2100" dirty="0" smtClean="0">
                <a:solidFill>
                  <a:srgbClr val="002060"/>
                </a:solidFill>
                <a:latin typeface="Verdana"/>
                <a:cs typeface="Verdana"/>
              </a:rPr>
              <a:t> in learning mathematics. </a:t>
            </a:r>
          </a:p>
          <a:p>
            <a:pPr marL="693738" lvl="0" indent="-579438">
              <a:spcAft>
                <a:spcPts val="600"/>
              </a:spcAft>
              <a:buFont typeface="+mj-lt"/>
              <a:buAutoNum type="arabicPeriod"/>
            </a:pPr>
            <a:r>
              <a:rPr lang="en-US" sz="2100" b="1" dirty="0" smtClean="0">
                <a:solidFill>
                  <a:srgbClr val="002060"/>
                </a:solidFill>
                <a:latin typeface="Verdana"/>
                <a:cs typeface="Verdana"/>
              </a:rPr>
              <a:t>Elicit and use evidence </a:t>
            </a:r>
            <a:r>
              <a:rPr lang="en-US" sz="2100" dirty="0" smtClean="0">
                <a:solidFill>
                  <a:srgbClr val="002060"/>
                </a:solidFill>
                <a:latin typeface="Verdana"/>
                <a:cs typeface="Verdana"/>
              </a:rPr>
              <a:t>of student thinking.</a:t>
            </a:r>
          </a:p>
          <a:p>
            <a:pPr algn="r"/>
            <a:r>
              <a:rPr lang="en-US" sz="2400" b="1" i="1" dirty="0" smtClean="0">
                <a:solidFill>
                  <a:srgbClr val="1F497D"/>
                </a:solidFill>
                <a:latin typeface="Verdana"/>
                <a:cs typeface="Verdana"/>
              </a:rPr>
              <a:t> </a:t>
            </a:r>
            <a:endParaRPr lang="en-US" sz="2400" i="1" dirty="0" smtClean="0">
              <a:solidFill>
                <a:srgbClr val="1F497D"/>
              </a:solidFill>
              <a:latin typeface="Verdana"/>
              <a:cs typeface="Verdana"/>
            </a:endParaRPr>
          </a:p>
          <a:p>
            <a:pPr marL="457200" indent="-457200">
              <a:buAutoNum type="arabicPeriod"/>
            </a:pPr>
            <a:endParaRPr lang="en-US" sz="2400" i="1" dirty="0" smtClean="0">
              <a:solidFill>
                <a:srgbClr val="1F497D"/>
              </a:solidFill>
              <a:latin typeface="Verdana"/>
              <a:cs typeface="Verdana"/>
            </a:endParaRPr>
          </a:p>
        </p:txBody>
      </p:sp>
      <p:pic>
        <p:nvPicPr>
          <p:cNvPr id="11" name="Picture 10" descr="14861 principles to action cover.ps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619" y="182743"/>
            <a:ext cx="761999" cy="1085667"/>
          </a:xfrm>
          <a:prstGeom prst="rect">
            <a:avLst/>
          </a:prstGeom>
          <a:ln w="6350" cmpd="sng">
            <a:solidFill>
              <a:srgbClr val="FFFFFF"/>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797666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76200" y="182743"/>
            <a:ext cx="9067801" cy="1143000"/>
          </a:xfrm>
          <a:prstGeom prst="rect">
            <a:avLst/>
          </a:prstGeom>
        </p:spPr>
        <p:txBody>
          <a:bodyPr vert="horz" lIns="91440" tIns="45720" rIns="91440" bIns="45720" rtlCol="0" anchor="ctr">
            <a:noAutofit/>
          </a:bodyPr>
          <a:lstStyle/>
          <a:p>
            <a:pPr lvl="0" algn="ctr">
              <a:spcBef>
                <a:spcPct val="0"/>
              </a:spcBef>
              <a:defRPr/>
            </a:pPr>
            <a:r>
              <a:rPr lang="en-US" sz="2800" b="1" i="1" dirty="0" smtClean="0">
                <a:solidFill>
                  <a:schemeClr val="bg1"/>
                </a:solidFill>
                <a:latin typeface="Verdana"/>
                <a:cs typeface="Verdana"/>
              </a:rPr>
              <a:t>Effective</a:t>
            </a:r>
            <a:r>
              <a:rPr lang="en-US" sz="2800" b="1" dirty="0" smtClean="0">
                <a:solidFill>
                  <a:schemeClr val="bg1"/>
                </a:solidFill>
                <a:latin typeface="Verdana"/>
                <a:cs typeface="Verdana"/>
              </a:rPr>
              <a:t> </a:t>
            </a:r>
          </a:p>
          <a:p>
            <a:pPr lvl="0" algn="ctr">
              <a:spcBef>
                <a:spcPct val="0"/>
              </a:spcBef>
              <a:defRPr/>
            </a:pPr>
            <a:r>
              <a:rPr lang="en-US" sz="2800" b="1" dirty="0" smtClean="0">
                <a:solidFill>
                  <a:schemeClr val="bg1"/>
                </a:solidFill>
                <a:latin typeface="Verdana"/>
                <a:cs typeface="Verdana"/>
              </a:rPr>
              <a:t>Mathematics Teaching Practices</a:t>
            </a:r>
            <a:endParaRPr lang="en-US" sz="2800" b="1" dirty="0" smtClean="0">
              <a:solidFill>
                <a:schemeClr val="bg1"/>
              </a:solidFill>
              <a:latin typeface="Verdana"/>
              <a:ea typeface="Verdana" pitchFamily="34" charset="0"/>
              <a:cs typeface="Verdana"/>
            </a:endParaRPr>
          </a:p>
        </p:txBody>
      </p:sp>
      <p:sp>
        <p:nvSpPr>
          <p:cNvPr id="6" name="Rectangle 3"/>
          <p:cNvSpPr txBox="1">
            <a:spLocks noChangeArrowheads="1"/>
          </p:cNvSpPr>
          <p:nvPr/>
        </p:nvSpPr>
        <p:spPr>
          <a:xfrm>
            <a:off x="685800" y="1752600"/>
            <a:ext cx="7848600" cy="4438528"/>
          </a:xfrm>
          <a:prstGeom prst="rect">
            <a:avLst/>
          </a:prstGeom>
        </p:spPr>
        <p:txBody>
          <a:bodyPr vert="horz" lIns="91440" tIns="45720" rIns="91440" bIns="45720" rtlCol="0">
            <a:noAutofit/>
          </a:bodyPr>
          <a:lstStyle/>
          <a:p>
            <a:pPr marL="693738" lvl="0" indent="-579438">
              <a:spcAft>
                <a:spcPts val="600"/>
              </a:spcAft>
              <a:buFont typeface="+mj-lt"/>
              <a:buAutoNum type="arabicPeriod"/>
            </a:pPr>
            <a:r>
              <a:rPr lang="en-US" sz="2100" dirty="0" smtClean="0">
                <a:solidFill>
                  <a:srgbClr val="002060"/>
                </a:solidFill>
                <a:latin typeface="Verdana"/>
                <a:cs typeface="Verdana"/>
              </a:rPr>
              <a:t>Establish mathematics </a:t>
            </a:r>
            <a:r>
              <a:rPr lang="en-US" sz="2100" b="1" dirty="0" smtClean="0">
                <a:solidFill>
                  <a:srgbClr val="002060"/>
                </a:solidFill>
                <a:latin typeface="Verdana"/>
                <a:cs typeface="Verdana"/>
              </a:rPr>
              <a:t>goals</a:t>
            </a:r>
            <a:r>
              <a:rPr lang="en-US" sz="2100" dirty="0" smtClean="0">
                <a:solidFill>
                  <a:srgbClr val="002060"/>
                </a:solidFill>
                <a:latin typeface="Verdana"/>
                <a:cs typeface="Verdana"/>
              </a:rPr>
              <a:t> to focus learning.</a:t>
            </a:r>
          </a:p>
          <a:p>
            <a:pPr marL="693738" lvl="0" indent="-579438">
              <a:spcAft>
                <a:spcPts val="600"/>
              </a:spcAft>
              <a:buFont typeface="+mj-lt"/>
              <a:buAutoNum type="arabicPeriod"/>
            </a:pPr>
            <a:r>
              <a:rPr lang="en-US" sz="2100" dirty="0" smtClean="0">
                <a:solidFill>
                  <a:srgbClr val="002060"/>
                </a:solidFill>
                <a:latin typeface="Verdana"/>
                <a:cs typeface="Verdana"/>
              </a:rPr>
              <a:t>Implement </a:t>
            </a:r>
            <a:r>
              <a:rPr lang="en-US" sz="2100" b="1" dirty="0" smtClean="0">
                <a:solidFill>
                  <a:srgbClr val="002060"/>
                </a:solidFill>
                <a:latin typeface="Verdana"/>
                <a:cs typeface="Verdana"/>
              </a:rPr>
              <a:t>tasks</a:t>
            </a:r>
            <a:r>
              <a:rPr lang="en-US" sz="2100" dirty="0" smtClean="0">
                <a:solidFill>
                  <a:srgbClr val="002060"/>
                </a:solidFill>
                <a:latin typeface="Verdana"/>
                <a:cs typeface="Verdana"/>
              </a:rPr>
              <a:t> that promote reasoning and problem solving. </a:t>
            </a:r>
          </a:p>
          <a:p>
            <a:pPr marL="693738" lvl="0" indent="-579438">
              <a:spcAft>
                <a:spcPts val="600"/>
              </a:spcAft>
              <a:buFont typeface="+mj-lt"/>
              <a:buAutoNum type="arabicPeriod"/>
            </a:pPr>
            <a:r>
              <a:rPr lang="en-US" sz="2100" dirty="0" smtClean="0">
                <a:solidFill>
                  <a:srgbClr val="002060"/>
                </a:solidFill>
                <a:latin typeface="Verdana"/>
                <a:cs typeface="Verdana"/>
              </a:rPr>
              <a:t>Use and connect mathematical </a:t>
            </a:r>
            <a:r>
              <a:rPr lang="en-US" sz="2100" b="1" dirty="0" smtClean="0">
                <a:solidFill>
                  <a:srgbClr val="002060"/>
                </a:solidFill>
                <a:latin typeface="Verdana"/>
                <a:cs typeface="Verdana"/>
              </a:rPr>
              <a:t>representations.</a:t>
            </a:r>
          </a:p>
          <a:p>
            <a:pPr marL="693738" lvl="0" indent="-579438">
              <a:spcAft>
                <a:spcPts val="600"/>
              </a:spcAft>
              <a:buFont typeface="+mj-lt"/>
              <a:buAutoNum type="arabicPeriod"/>
            </a:pPr>
            <a:r>
              <a:rPr lang="en-US" sz="2100" b="1" dirty="0" smtClean="0">
                <a:solidFill>
                  <a:srgbClr val="FF0000"/>
                </a:solidFill>
                <a:latin typeface="Verdana"/>
                <a:cs typeface="Verdana"/>
              </a:rPr>
              <a:t>Facilitate meaningful mathematical discourse</a:t>
            </a:r>
            <a:r>
              <a:rPr lang="en-US" sz="2100" b="1" i="1" dirty="0" smtClean="0">
                <a:solidFill>
                  <a:srgbClr val="FF0000"/>
                </a:solidFill>
                <a:latin typeface="Verdana"/>
                <a:cs typeface="Verdana"/>
              </a:rPr>
              <a:t>. </a:t>
            </a:r>
          </a:p>
          <a:p>
            <a:pPr marL="693738" lvl="0" indent="-579438">
              <a:spcAft>
                <a:spcPts val="600"/>
              </a:spcAft>
              <a:buFont typeface="+mj-lt"/>
              <a:buAutoNum type="arabicPeriod"/>
            </a:pPr>
            <a:r>
              <a:rPr lang="en-US" sz="2100" dirty="0" smtClean="0">
                <a:solidFill>
                  <a:srgbClr val="002060"/>
                </a:solidFill>
                <a:latin typeface="Verdana"/>
                <a:cs typeface="Verdana"/>
              </a:rPr>
              <a:t>Pose purposeful </a:t>
            </a:r>
            <a:r>
              <a:rPr lang="en-US" sz="2100" b="1" dirty="0" smtClean="0">
                <a:solidFill>
                  <a:srgbClr val="002060"/>
                </a:solidFill>
                <a:latin typeface="Verdana"/>
                <a:cs typeface="Verdana"/>
              </a:rPr>
              <a:t>questions</a:t>
            </a:r>
            <a:r>
              <a:rPr lang="en-US" sz="2100" dirty="0" smtClean="0">
                <a:solidFill>
                  <a:srgbClr val="002060"/>
                </a:solidFill>
                <a:latin typeface="Verdana"/>
                <a:cs typeface="Verdana"/>
              </a:rPr>
              <a:t>.</a:t>
            </a:r>
          </a:p>
          <a:p>
            <a:pPr marL="693738" lvl="0" indent="-579438">
              <a:spcAft>
                <a:spcPts val="600"/>
              </a:spcAft>
              <a:buFont typeface="+mj-lt"/>
              <a:buAutoNum type="arabicPeriod"/>
            </a:pPr>
            <a:r>
              <a:rPr lang="en-US" sz="2100" dirty="0" smtClean="0">
                <a:solidFill>
                  <a:srgbClr val="002060"/>
                </a:solidFill>
                <a:latin typeface="Verdana"/>
                <a:cs typeface="Verdana"/>
              </a:rPr>
              <a:t>Build </a:t>
            </a:r>
            <a:r>
              <a:rPr lang="en-US" sz="2100" b="1" dirty="0" smtClean="0">
                <a:solidFill>
                  <a:srgbClr val="002060"/>
                </a:solidFill>
                <a:latin typeface="Verdana"/>
                <a:cs typeface="Verdana"/>
              </a:rPr>
              <a:t>procedural fluency </a:t>
            </a:r>
            <a:r>
              <a:rPr lang="en-US" sz="2100" dirty="0" smtClean="0">
                <a:solidFill>
                  <a:srgbClr val="002060"/>
                </a:solidFill>
                <a:latin typeface="Verdana"/>
                <a:cs typeface="Verdana"/>
              </a:rPr>
              <a:t>from conceptual understanding.</a:t>
            </a:r>
          </a:p>
          <a:p>
            <a:pPr marL="693738" lvl="0" indent="-579438">
              <a:spcAft>
                <a:spcPts val="600"/>
              </a:spcAft>
              <a:buFont typeface="+mj-lt"/>
              <a:buAutoNum type="arabicPeriod"/>
            </a:pPr>
            <a:r>
              <a:rPr lang="en-US" sz="2100" dirty="0" smtClean="0">
                <a:solidFill>
                  <a:srgbClr val="002060"/>
                </a:solidFill>
                <a:latin typeface="Verdana"/>
                <a:cs typeface="Verdana"/>
              </a:rPr>
              <a:t>Support </a:t>
            </a:r>
            <a:r>
              <a:rPr lang="en-US" sz="2100" b="1" dirty="0" smtClean="0">
                <a:solidFill>
                  <a:srgbClr val="002060"/>
                </a:solidFill>
                <a:latin typeface="Verdana"/>
                <a:cs typeface="Verdana"/>
              </a:rPr>
              <a:t>productive struggle</a:t>
            </a:r>
            <a:r>
              <a:rPr lang="en-US" sz="2100" dirty="0" smtClean="0">
                <a:solidFill>
                  <a:srgbClr val="002060"/>
                </a:solidFill>
                <a:latin typeface="Verdana"/>
                <a:cs typeface="Verdana"/>
              </a:rPr>
              <a:t> in learning mathematics. </a:t>
            </a:r>
          </a:p>
          <a:p>
            <a:pPr marL="693738" lvl="0" indent="-579438">
              <a:spcAft>
                <a:spcPts val="600"/>
              </a:spcAft>
              <a:buFont typeface="+mj-lt"/>
              <a:buAutoNum type="arabicPeriod"/>
            </a:pPr>
            <a:r>
              <a:rPr lang="en-US" sz="2100" b="1" dirty="0" smtClean="0">
                <a:solidFill>
                  <a:srgbClr val="002060"/>
                </a:solidFill>
                <a:latin typeface="Verdana"/>
                <a:cs typeface="Verdana"/>
              </a:rPr>
              <a:t>Elicit and use evidence </a:t>
            </a:r>
            <a:r>
              <a:rPr lang="en-US" sz="2100" dirty="0" smtClean="0">
                <a:solidFill>
                  <a:srgbClr val="002060"/>
                </a:solidFill>
                <a:latin typeface="Verdana"/>
                <a:cs typeface="Verdana"/>
              </a:rPr>
              <a:t>of student thinking.</a:t>
            </a:r>
          </a:p>
          <a:p>
            <a:pPr algn="r"/>
            <a:r>
              <a:rPr lang="en-US" sz="2400" b="1" i="1" dirty="0" smtClean="0">
                <a:solidFill>
                  <a:srgbClr val="1F497D"/>
                </a:solidFill>
                <a:latin typeface="Verdana"/>
                <a:cs typeface="Verdana"/>
              </a:rPr>
              <a:t> </a:t>
            </a:r>
            <a:endParaRPr lang="en-US" sz="2400" i="1" dirty="0" smtClean="0">
              <a:solidFill>
                <a:srgbClr val="1F497D"/>
              </a:solidFill>
              <a:latin typeface="Verdana"/>
              <a:cs typeface="Verdana"/>
            </a:endParaRPr>
          </a:p>
          <a:p>
            <a:pPr marL="457200" indent="-457200">
              <a:buAutoNum type="arabicPeriod"/>
            </a:pPr>
            <a:endParaRPr lang="en-US" sz="2400" i="1" dirty="0" smtClean="0">
              <a:solidFill>
                <a:srgbClr val="1F497D"/>
              </a:solidFill>
              <a:latin typeface="Verdana"/>
              <a:cs typeface="Verdana"/>
            </a:endParaRPr>
          </a:p>
        </p:txBody>
      </p:sp>
      <p:pic>
        <p:nvPicPr>
          <p:cNvPr id="11" name="Picture 10" descr="14861 principles to action cover.ps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619" y="182743"/>
            <a:ext cx="761999" cy="1085667"/>
          </a:xfrm>
          <a:prstGeom prst="rect">
            <a:avLst/>
          </a:prstGeom>
          <a:ln w="6350" cmpd="sng">
            <a:solidFill>
              <a:srgbClr val="FFFFFF"/>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7491886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a:xfrm>
            <a:off x="1088409" y="1646830"/>
            <a:ext cx="7772400" cy="4267200"/>
          </a:xfrm>
          <a:prstGeom prst="rect">
            <a:avLst/>
          </a:prstGeom>
        </p:spPr>
        <p:txBody>
          <a:bodyPr vert="horz" lIns="91440" tIns="45720" rIns="91440" bIns="45720" rtlCol="0">
            <a:noAutofit/>
          </a:bodyPr>
          <a:lstStyle/>
          <a:p>
            <a:pPr marL="228600" indent="-228600">
              <a:spcAft>
                <a:spcPts val="1200"/>
              </a:spcAft>
              <a:buNone/>
            </a:pPr>
            <a:r>
              <a:rPr lang="en-US" sz="3000" dirty="0">
                <a:solidFill>
                  <a:srgbClr val="002060"/>
                </a:solidFill>
                <a:cs typeface="Verdana"/>
              </a:rPr>
              <a:t>Mathematical Discourse should:</a:t>
            </a:r>
          </a:p>
          <a:p>
            <a:pPr marL="228600" indent="-228600">
              <a:spcAft>
                <a:spcPts val="1200"/>
              </a:spcAft>
              <a:buFont typeface="Arial"/>
              <a:buChar char="•"/>
            </a:pPr>
            <a:r>
              <a:rPr lang="en-US" sz="3000" dirty="0">
                <a:solidFill>
                  <a:srgbClr val="002060"/>
                </a:solidFill>
                <a:cs typeface="Verdana"/>
              </a:rPr>
              <a:t>Build on and honor students’ </a:t>
            </a:r>
            <a:r>
              <a:rPr lang="en-US" sz="3000" dirty="0" smtClean="0">
                <a:solidFill>
                  <a:srgbClr val="002060"/>
                </a:solidFill>
                <a:cs typeface="Verdana"/>
              </a:rPr>
              <a:t>thinking.</a:t>
            </a:r>
            <a:endParaRPr lang="en-US" sz="3000" dirty="0">
              <a:solidFill>
                <a:srgbClr val="002060"/>
              </a:solidFill>
              <a:cs typeface="Verdana"/>
            </a:endParaRPr>
          </a:p>
          <a:p>
            <a:pPr marL="228600" indent="-228600">
              <a:spcAft>
                <a:spcPts val="1200"/>
              </a:spcAft>
              <a:buFont typeface="Arial"/>
              <a:buChar char="•"/>
            </a:pPr>
            <a:r>
              <a:rPr lang="en-US" sz="3000" dirty="0" smtClean="0">
                <a:solidFill>
                  <a:srgbClr val="002060"/>
                </a:solidFill>
                <a:cs typeface="Verdana"/>
              </a:rPr>
              <a:t>Let students share </a:t>
            </a:r>
            <a:r>
              <a:rPr lang="en-US" sz="3000" dirty="0">
                <a:solidFill>
                  <a:srgbClr val="002060"/>
                </a:solidFill>
                <a:cs typeface="Verdana"/>
              </a:rPr>
              <a:t>ideas, clarify understandings, and develop convincing </a:t>
            </a:r>
            <a:r>
              <a:rPr lang="en-US" sz="3000" dirty="0" smtClean="0">
                <a:solidFill>
                  <a:srgbClr val="002060"/>
                </a:solidFill>
                <a:cs typeface="Verdana"/>
              </a:rPr>
              <a:t>arguments.</a:t>
            </a:r>
          </a:p>
          <a:p>
            <a:pPr marL="228600" indent="-228600">
              <a:spcAft>
                <a:spcPts val="1200"/>
              </a:spcAft>
              <a:buFont typeface="Arial"/>
              <a:buChar char="•"/>
            </a:pPr>
            <a:r>
              <a:rPr lang="en-US" sz="3000" dirty="0" smtClean="0">
                <a:solidFill>
                  <a:srgbClr val="002060"/>
                </a:solidFill>
                <a:cs typeface="Verdana"/>
              </a:rPr>
              <a:t>Engage students in analyzing </a:t>
            </a:r>
            <a:r>
              <a:rPr lang="en-US" sz="3000" dirty="0">
                <a:solidFill>
                  <a:srgbClr val="002060"/>
                </a:solidFill>
                <a:cs typeface="Verdana"/>
              </a:rPr>
              <a:t>and comparing </a:t>
            </a:r>
            <a:r>
              <a:rPr lang="en-US" sz="3000" dirty="0" smtClean="0">
                <a:solidFill>
                  <a:srgbClr val="002060"/>
                </a:solidFill>
                <a:cs typeface="Verdana"/>
              </a:rPr>
              <a:t>student approaches.</a:t>
            </a:r>
          </a:p>
          <a:p>
            <a:pPr marL="228600" indent="-228600">
              <a:spcAft>
                <a:spcPts val="1200"/>
              </a:spcAft>
              <a:buFont typeface="Arial"/>
              <a:buChar char="•"/>
            </a:pPr>
            <a:r>
              <a:rPr lang="en-US" sz="3000" dirty="0" smtClean="0">
                <a:solidFill>
                  <a:srgbClr val="002060"/>
                </a:solidFill>
                <a:cs typeface="Verdana"/>
              </a:rPr>
              <a:t>Advance </a:t>
            </a:r>
            <a:r>
              <a:rPr lang="en-US" sz="3000" dirty="0">
                <a:solidFill>
                  <a:srgbClr val="002060"/>
                </a:solidFill>
                <a:cs typeface="Verdana"/>
              </a:rPr>
              <a:t>the </a:t>
            </a:r>
            <a:r>
              <a:rPr lang="en-US" sz="3000" dirty="0" smtClean="0">
                <a:solidFill>
                  <a:srgbClr val="002060"/>
                </a:solidFill>
                <a:cs typeface="Verdana"/>
              </a:rPr>
              <a:t>math </a:t>
            </a:r>
            <a:r>
              <a:rPr lang="en-US" sz="3000" dirty="0">
                <a:solidFill>
                  <a:srgbClr val="002060"/>
                </a:solidFill>
                <a:cs typeface="Verdana"/>
              </a:rPr>
              <a:t>learning of the whole class</a:t>
            </a:r>
            <a:r>
              <a:rPr lang="en-US" sz="3000" dirty="0" smtClean="0">
                <a:solidFill>
                  <a:srgbClr val="002060"/>
                </a:solidFill>
                <a:cs typeface="Verdana"/>
              </a:rPr>
              <a:t>.</a:t>
            </a:r>
            <a:endParaRPr lang="en-US" sz="3000" dirty="0">
              <a:solidFill>
                <a:srgbClr val="002060"/>
              </a:solidFill>
              <a:cs typeface="Verdana"/>
            </a:endParaRPr>
          </a:p>
        </p:txBody>
      </p:sp>
      <p:sp>
        <p:nvSpPr>
          <p:cNvPr id="2" name="Title 1"/>
          <p:cNvSpPr>
            <a:spLocks noGrp="1"/>
          </p:cNvSpPr>
          <p:nvPr>
            <p:ph type="title"/>
          </p:nvPr>
        </p:nvSpPr>
        <p:spPr>
          <a:xfrm>
            <a:off x="304800" y="274638"/>
            <a:ext cx="8382000" cy="1143000"/>
          </a:xfrm>
        </p:spPr>
        <p:txBody>
          <a:bodyPr/>
          <a:lstStyle/>
          <a:p>
            <a:r>
              <a:rPr lang="en-US" sz="4000" b="1" dirty="0"/>
              <a:t>Facilitate </a:t>
            </a:r>
            <a:r>
              <a:rPr lang="en-US" sz="4000" b="1" dirty="0" smtClean="0"/>
              <a:t>Meaningful </a:t>
            </a:r>
            <a:r>
              <a:rPr lang="en-US" sz="4000" b="1" dirty="0"/>
              <a:t/>
            </a:r>
            <a:br>
              <a:rPr lang="en-US" sz="4000" b="1" dirty="0"/>
            </a:br>
            <a:r>
              <a:rPr lang="en-US" sz="4000" b="1" dirty="0" smtClean="0"/>
              <a:t>Mathematical </a:t>
            </a:r>
            <a:r>
              <a:rPr lang="en-US" sz="4000" b="1" dirty="0"/>
              <a:t>D</a:t>
            </a:r>
            <a:r>
              <a:rPr lang="en-US" sz="4000" b="1" dirty="0" smtClean="0"/>
              <a:t>iscourse</a:t>
            </a:r>
            <a:endParaRPr lang="en-US" sz="4000" b="1" dirty="0"/>
          </a:p>
        </p:txBody>
      </p:sp>
    </p:spTree>
    <p:extLst>
      <p:ext uri="{BB962C8B-B14F-4D97-AF65-F5344CB8AC3E}">
        <p14:creationId xmlns:p14="http://schemas.microsoft.com/office/powerpoint/2010/main" val="14797509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a:xfrm>
            <a:off x="152400" y="228600"/>
            <a:ext cx="8686800" cy="1023938"/>
          </a:xfrm>
        </p:spPr>
        <p:txBody>
          <a:bodyPr/>
          <a:lstStyle/>
          <a:p>
            <a:pPr algn="ctr" eaLnBrk="1" hangingPunct="1"/>
            <a:r>
              <a:rPr lang="en-US" sz="2800" dirty="0" smtClean="0">
                <a:ea typeface="ＭＳ Ｐゴシック" pitchFamily="34" charset="-128"/>
              </a:rPr>
              <a:t>National Council of Teachers of Mathematics</a:t>
            </a:r>
            <a:r>
              <a:rPr lang="en-US" sz="3200" dirty="0" smtClean="0">
                <a:ea typeface="ＭＳ Ｐゴシック" pitchFamily="34" charset="-128"/>
              </a:rPr>
              <a:t/>
            </a:r>
            <a:br>
              <a:rPr lang="en-US" sz="3200" dirty="0" smtClean="0">
                <a:ea typeface="ＭＳ Ｐゴシック" pitchFamily="34" charset="-128"/>
              </a:rPr>
            </a:br>
            <a:r>
              <a:rPr lang="en-US" sz="3200" dirty="0" smtClean="0">
                <a:ea typeface="ＭＳ Ｐゴシック" pitchFamily="34" charset="-128"/>
              </a:rPr>
              <a:t>www.nctm.org</a:t>
            </a:r>
          </a:p>
        </p:txBody>
      </p:sp>
      <p:sp>
        <p:nvSpPr>
          <p:cNvPr id="24580" name="Rectangle 3"/>
          <p:cNvSpPr>
            <a:spLocks noGrp="1" noChangeArrowheads="1"/>
          </p:cNvSpPr>
          <p:nvPr>
            <p:ph idx="1"/>
          </p:nvPr>
        </p:nvSpPr>
        <p:spPr>
          <a:xfrm>
            <a:off x="609600" y="1589088"/>
            <a:ext cx="8305800" cy="4522787"/>
          </a:xfrm>
        </p:spPr>
        <p:txBody>
          <a:bodyPr/>
          <a:lstStyle/>
          <a:p>
            <a:pPr marL="457200" lvl="1" indent="0" eaLnBrk="1" hangingPunct="1">
              <a:spcBef>
                <a:spcPts val="0"/>
              </a:spcBef>
              <a:buNone/>
            </a:pPr>
            <a:endParaRPr lang="en-US" sz="1000" dirty="0">
              <a:ea typeface="ＭＳ Ｐゴシック" pitchFamily="34" charset="-128"/>
            </a:endParaRPr>
          </a:p>
          <a:p>
            <a:pPr marL="0" lvl="2" indent="0" eaLnBrk="1" hangingPunct="1">
              <a:spcBef>
                <a:spcPts val="600"/>
              </a:spcBef>
              <a:buFontTx/>
              <a:buNone/>
            </a:pPr>
            <a:endParaRPr lang="en-US" sz="2800" b="1" dirty="0" smtClean="0">
              <a:ea typeface="ＭＳ Ｐゴシック" pitchFamily="34" charset="-128"/>
            </a:endParaRPr>
          </a:p>
        </p:txBody>
      </p:sp>
      <p:sp>
        <p:nvSpPr>
          <p:cNvPr id="24581" name="Text Box 5"/>
          <p:cNvSpPr txBox="1">
            <a:spLocks noChangeArrowheads="1"/>
          </p:cNvSpPr>
          <p:nvPr/>
        </p:nvSpPr>
        <p:spPr bwMode="auto">
          <a:xfrm>
            <a:off x="3946525" y="61325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endParaRPr lang="en-US" dirty="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71600"/>
            <a:ext cx="9144000" cy="1418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19100" y="3124200"/>
            <a:ext cx="8305800" cy="3354765"/>
          </a:xfrm>
          <a:prstGeom prst="rect">
            <a:avLst/>
          </a:prstGeom>
          <a:noFill/>
        </p:spPr>
        <p:txBody>
          <a:bodyPr wrap="square" rtlCol="0">
            <a:spAutoFit/>
          </a:bodyPr>
          <a:lstStyle/>
          <a:p>
            <a:pPr algn="ctr"/>
            <a:r>
              <a:rPr lang="en-US" sz="3200" dirty="0" smtClean="0"/>
              <a:t>New Member Discount</a:t>
            </a:r>
          </a:p>
          <a:p>
            <a:pPr algn="ctr"/>
            <a:endParaRPr lang="en-US" sz="2000" dirty="0"/>
          </a:p>
          <a:p>
            <a:pPr algn="ctr"/>
            <a:r>
              <a:rPr lang="en-US" sz="3200" dirty="0"/>
              <a:t>$20 off for full </a:t>
            </a:r>
            <a:r>
              <a:rPr lang="en-US" sz="3200" dirty="0" smtClean="0"/>
              <a:t>membership </a:t>
            </a:r>
          </a:p>
          <a:p>
            <a:pPr algn="ctr"/>
            <a:r>
              <a:rPr lang="en-US" sz="3200" dirty="0" smtClean="0"/>
              <a:t>$</a:t>
            </a:r>
            <a:r>
              <a:rPr lang="en-US" sz="3200" dirty="0"/>
              <a:t>10 off </a:t>
            </a:r>
            <a:r>
              <a:rPr lang="en-US" sz="3200" dirty="0" smtClean="0"/>
              <a:t>e-membership</a:t>
            </a:r>
            <a:endParaRPr lang="en-US" sz="3200" dirty="0"/>
          </a:p>
          <a:p>
            <a:pPr algn="ctr"/>
            <a:r>
              <a:rPr lang="en-US" sz="3200" dirty="0" smtClean="0"/>
              <a:t>$5 </a:t>
            </a:r>
            <a:r>
              <a:rPr lang="en-US" sz="3200" dirty="0"/>
              <a:t>off student </a:t>
            </a:r>
            <a:r>
              <a:rPr lang="en-US" sz="3200" dirty="0" smtClean="0"/>
              <a:t>membership</a:t>
            </a:r>
          </a:p>
          <a:p>
            <a:pPr algn="ctr"/>
            <a:endParaRPr lang="en-US" sz="2400" dirty="0"/>
          </a:p>
          <a:p>
            <a:pPr algn="ctr"/>
            <a:r>
              <a:rPr lang="en-US" sz="3200" dirty="0"/>
              <a:t>Use Code: </a:t>
            </a:r>
            <a:r>
              <a:rPr lang="en-US" sz="3200" b="1" dirty="0" smtClean="0">
                <a:solidFill>
                  <a:srgbClr val="FF0000"/>
                </a:solidFill>
              </a:rPr>
              <a:t>BDB0616</a:t>
            </a:r>
            <a:endParaRPr lang="en-US" sz="3200" b="1" dirty="0">
              <a:solidFill>
                <a:srgbClr val="FF0000"/>
              </a:solidFill>
            </a:endParaRPr>
          </a:p>
        </p:txBody>
      </p:sp>
      <p:sp>
        <p:nvSpPr>
          <p:cNvPr id="7" name="Rectangle 2"/>
          <p:cNvSpPr txBox="1">
            <a:spLocks noChangeArrowheads="1"/>
          </p:cNvSpPr>
          <p:nvPr/>
        </p:nvSpPr>
        <p:spPr>
          <a:xfrm>
            <a:off x="0" y="0"/>
            <a:ext cx="9144000" cy="1371600"/>
          </a:xfrm>
          <a:prstGeom prst="rect">
            <a:avLst/>
          </a:prstGeom>
          <a:solidFill>
            <a:srgbClr val="00B0F0"/>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002060"/>
                </a:solidFill>
                <a:ea typeface="ＭＳ Ｐゴシック" pitchFamily="34" charset="-128"/>
              </a:rPr>
              <a:t>National Council of Teachers of Mathematics</a:t>
            </a:r>
            <a:r>
              <a:rPr lang="en-US" sz="4000" b="1" dirty="0" smtClean="0">
                <a:solidFill>
                  <a:srgbClr val="002060"/>
                </a:solidFill>
                <a:ea typeface="ＭＳ Ｐゴシック" pitchFamily="34" charset="-128"/>
              </a:rPr>
              <a:t/>
            </a:r>
            <a:br>
              <a:rPr lang="en-US" sz="4000" b="1" dirty="0" smtClean="0">
                <a:solidFill>
                  <a:srgbClr val="002060"/>
                </a:solidFill>
                <a:ea typeface="ＭＳ Ｐゴシック" pitchFamily="34" charset="-128"/>
              </a:rPr>
            </a:br>
            <a:r>
              <a:rPr lang="en-US" sz="4000" b="1" dirty="0" smtClean="0">
                <a:solidFill>
                  <a:srgbClr val="002060"/>
                </a:solidFill>
                <a:ea typeface="ＭＳ Ｐゴシック" pitchFamily="34" charset="-128"/>
              </a:rPr>
              <a:t>www.nctm.org</a:t>
            </a:r>
          </a:p>
        </p:txBody>
      </p:sp>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256151"/>
            <a:ext cx="9143999" cy="1676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3891894"/>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altLang="en-US" sz="4800" b="1" i="1" dirty="0" smtClean="0"/>
              <a:t>Leaves and Caterpillars</a:t>
            </a:r>
          </a:p>
        </p:txBody>
      </p:sp>
      <p:sp>
        <p:nvSpPr>
          <p:cNvPr id="11267" name="Rectangle 3"/>
          <p:cNvSpPr>
            <a:spLocks noGrp="1" noChangeArrowheads="1"/>
          </p:cNvSpPr>
          <p:nvPr>
            <p:ph idx="1"/>
          </p:nvPr>
        </p:nvSpPr>
        <p:spPr>
          <a:xfrm>
            <a:off x="457200" y="1828800"/>
            <a:ext cx="8229600" cy="4525963"/>
          </a:xfrm>
        </p:spPr>
        <p:txBody>
          <a:bodyPr/>
          <a:lstStyle/>
          <a:p>
            <a:pPr marL="0" indent="0" algn="ctr">
              <a:buFont typeface="Times" charset="0"/>
              <a:buNone/>
            </a:pPr>
            <a:r>
              <a:rPr lang="en-US" altLang="en-US" dirty="0" smtClean="0"/>
              <a:t>A fourth-grade class needs five leaves each day to feed its 2 caterpillars. </a:t>
            </a:r>
          </a:p>
          <a:p>
            <a:pPr marL="0" indent="0" algn="ctr">
              <a:buFont typeface="Times" charset="0"/>
              <a:buNone/>
            </a:pPr>
            <a:r>
              <a:rPr lang="en-US" altLang="en-US" dirty="0" smtClean="0"/>
              <a:t>How many leaves would they need each day for 12 caterpillars?</a:t>
            </a:r>
          </a:p>
        </p:txBody>
      </p:sp>
    </p:spTree>
    <p:extLst>
      <p:ext uri="{BB962C8B-B14F-4D97-AF65-F5344CB8AC3E}">
        <p14:creationId xmlns:p14="http://schemas.microsoft.com/office/powerpoint/2010/main" val="65131913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24644" y="164512"/>
            <a:ext cx="5370191" cy="6583680"/>
          </a:xfrm>
          <a:prstGeom prst="rect">
            <a:avLst/>
          </a:prstGeom>
        </p:spPr>
      </p:pic>
      <p:pic>
        <p:nvPicPr>
          <p:cNvPr id="5" name="Picture 4"/>
          <p:cNvPicPr>
            <a:picLocks noChangeAspect="1"/>
          </p:cNvPicPr>
          <p:nvPr/>
        </p:nvPicPr>
        <p:blipFill>
          <a:blip r:embed="rId3"/>
          <a:stretch>
            <a:fillRect/>
          </a:stretch>
        </p:blipFill>
        <p:spPr>
          <a:xfrm>
            <a:off x="5383454" y="164512"/>
            <a:ext cx="3635902" cy="2103120"/>
          </a:xfrm>
          <a:prstGeom prst="rect">
            <a:avLst/>
          </a:prstGeom>
        </p:spPr>
      </p:pic>
      <p:pic>
        <p:nvPicPr>
          <p:cNvPr id="7" name="Picture 6"/>
          <p:cNvPicPr>
            <a:picLocks noChangeAspect="1"/>
          </p:cNvPicPr>
          <p:nvPr/>
        </p:nvPicPr>
        <p:blipFill>
          <a:blip r:embed="rId4"/>
          <a:stretch>
            <a:fillRect/>
          </a:stretch>
        </p:blipFill>
        <p:spPr>
          <a:xfrm>
            <a:off x="5419788" y="2279744"/>
            <a:ext cx="3657600" cy="2079983"/>
          </a:xfrm>
          <a:prstGeom prst="rect">
            <a:avLst/>
          </a:prstGeom>
        </p:spPr>
      </p:pic>
    </p:spTree>
    <p:extLst>
      <p:ext uri="{BB962C8B-B14F-4D97-AF65-F5344CB8AC3E}">
        <p14:creationId xmlns:p14="http://schemas.microsoft.com/office/powerpoint/2010/main" val="49840329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713041" y="99361"/>
            <a:ext cx="7620000" cy="1143000"/>
          </a:xfrm>
        </p:spPr>
        <p:txBody>
          <a:bodyPr/>
          <a:lstStyle/>
          <a:p>
            <a:r>
              <a:rPr lang="en-US" sz="4000" b="1" dirty="0" smtClean="0"/>
              <a:t>Five Practices for Orchestrating Effective Discussions</a:t>
            </a:r>
          </a:p>
        </p:txBody>
      </p:sp>
      <p:sp>
        <p:nvSpPr>
          <p:cNvPr id="142339" name="Rectangle 3"/>
          <p:cNvSpPr>
            <a:spLocks noGrp="1" noChangeArrowheads="1"/>
          </p:cNvSpPr>
          <p:nvPr>
            <p:ph idx="1"/>
          </p:nvPr>
        </p:nvSpPr>
        <p:spPr>
          <a:xfrm>
            <a:off x="533399" y="1989138"/>
            <a:ext cx="7825917" cy="4119562"/>
          </a:xfrm>
        </p:spPr>
        <p:txBody>
          <a:bodyPr/>
          <a:lstStyle/>
          <a:p>
            <a:r>
              <a:rPr lang="en-US" sz="2800" b="1" i="1" dirty="0" smtClean="0">
                <a:solidFill>
                  <a:srgbClr val="A31C12"/>
                </a:solidFill>
              </a:rPr>
              <a:t>Anticipating</a:t>
            </a:r>
            <a:r>
              <a:rPr lang="en-US" sz="2800" dirty="0" smtClean="0">
                <a:solidFill>
                  <a:srgbClr val="A31C12"/>
                </a:solidFill>
              </a:rPr>
              <a:t> </a:t>
            </a:r>
            <a:r>
              <a:rPr lang="en-US" sz="2800" dirty="0" smtClean="0"/>
              <a:t>likely student responses</a:t>
            </a:r>
          </a:p>
          <a:p>
            <a:r>
              <a:rPr lang="en-US" sz="2800" b="1" i="1" dirty="0" smtClean="0">
                <a:solidFill>
                  <a:srgbClr val="A31C12"/>
                </a:solidFill>
              </a:rPr>
              <a:t>Monitoring</a:t>
            </a:r>
            <a:r>
              <a:rPr lang="en-US" sz="2800" dirty="0" smtClean="0">
                <a:solidFill>
                  <a:srgbClr val="CC3300"/>
                </a:solidFill>
              </a:rPr>
              <a:t> </a:t>
            </a:r>
            <a:r>
              <a:rPr lang="en-US" sz="2800" dirty="0" smtClean="0"/>
              <a:t>students’ actual responses</a:t>
            </a:r>
          </a:p>
          <a:p>
            <a:r>
              <a:rPr lang="en-US" sz="2800" b="1" i="1" dirty="0" smtClean="0">
                <a:solidFill>
                  <a:srgbClr val="A31C12"/>
                </a:solidFill>
              </a:rPr>
              <a:t>Selecting</a:t>
            </a:r>
            <a:r>
              <a:rPr lang="en-US" sz="2800" dirty="0" smtClean="0">
                <a:solidFill>
                  <a:srgbClr val="00FFFF"/>
                </a:solidFill>
              </a:rPr>
              <a:t> </a:t>
            </a:r>
            <a:r>
              <a:rPr lang="en-US" sz="2800" dirty="0" smtClean="0"/>
              <a:t>particular students to present their mathematical work during the whole class discussion</a:t>
            </a:r>
          </a:p>
          <a:p>
            <a:r>
              <a:rPr lang="en-US" sz="2800" b="1" i="1" dirty="0" smtClean="0">
                <a:solidFill>
                  <a:srgbClr val="A31C12"/>
                </a:solidFill>
              </a:rPr>
              <a:t>Sequencing</a:t>
            </a:r>
            <a:r>
              <a:rPr lang="en-US" sz="2800" dirty="0" smtClean="0">
                <a:solidFill>
                  <a:srgbClr val="00FFFF"/>
                </a:solidFill>
              </a:rPr>
              <a:t> </a:t>
            </a:r>
            <a:r>
              <a:rPr lang="en-US" sz="2800" dirty="0" smtClean="0"/>
              <a:t>the student responses</a:t>
            </a:r>
          </a:p>
          <a:p>
            <a:r>
              <a:rPr lang="en-US" sz="2800" b="1" i="1" dirty="0" smtClean="0">
                <a:solidFill>
                  <a:srgbClr val="A31C12"/>
                </a:solidFill>
              </a:rPr>
              <a:t>Connecting</a:t>
            </a:r>
            <a:r>
              <a:rPr lang="en-US" sz="2800" dirty="0" smtClean="0"/>
              <a:t> different students’ responses—to each other and to key mathematical ideas.</a:t>
            </a:r>
          </a:p>
        </p:txBody>
      </p:sp>
      <p:sp>
        <p:nvSpPr>
          <p:cNvPr id="78852" name="Text Box 4"/>
          <p:cNvSpPr txBox="1">
            <a:spLocks noChangeArrowheads="1"/>
          </p:cNvSpPr>
          <p:nvPr/>
        </p:nvSpPr>
        <p:spPr bwMode="auto">
          <a:xfrm>
            <a:off x="6518275" y="5795963"/>
            <a:ext cx="22685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Times New Roman" pitchFamily="18" charset="0"/>
                <a:ea typeface="ＭＳ Ｐゴシック" pitchFamily="34" charset="-128"/>
              </a:defRPr>
            </a:lvl1pPr>
            <a:lvl2pPr marL="742950" indent="-285750">
              <a:defRPr sz="1400">
                <a:solidFill>
                  <a:schemeClr val="tx1"/>
                </a:solidFill>
                <a:latin typeface="Times New Roman" pitchFamily="18" charset="0"/>
                <a:ea typeface="ＭＳ Ｐゴシック" pitchFamily="34" charset="-128"/>
              </a:defRPr>
            </a:lvl2pPr>
            <a:lvl3pPr marL="1143000" indent="-228600">
              <a:defRPr sz="1400">
                <a:solidFill>
                  <a:schemeClr val="tx1"/>
                </a:solidFill>
                <a:latin typeface="Times New Roman" pitchFamily="18" charset="0"/>
                <a:ea typeface="ＭＳ Ｐゴシック" pitchFamily="34" charset="-128"/>
              </a:defRPr>
            </a:lvl3pPr>
            <a:lvl4pPr marL="1600200" indent="-228600">
              <a:defRPr sz="1400">
                <a:solidFill>
                  <a:schemeClr val="tx1"/>
                </a:solidFill>
                <a:latin typeface="Times New Roman" pitchFamily="18" charset="0"/>
                <a:ea typeface="ＭＳ Ｐゴシック" pitchFamily="34" charset="-128"/>
              </a:defRPr>
            </a:lvl4pPr>
            <a:lvl5pPr marL="2057400" indent="-228600">
              <a:defRPr sz="1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Times New Roman" pitchFamily="18" charset="0"/>
                <a:ea typeface="ＭＳ Ｐゴシック" pitchFamily="34" charset="-128"/>
              </a:defRPr>
            </a:lvl9pPr>
          </a:lstStyle>
          <a:p>
            <a:r>
              <a:rPr lang="en-US" sz="2000" dirty="0">
                <a:solidFill>
                  <a:schemeClr val="bg1"/>
                </a:solidFill>
              </a:rPr>
              <a:t>Smith &amp; Stein, 2011</a:t>
            </a:r>
          </a:p>
        </p:txBody>
      </p:sp>
      <p:sp>
        <p:nvSpPr>
          <p:cNvPr id="78853" name="Text Box 5"/>
          <p:cNvSpPr txBox="1">
            <a:spLocks noChangeArrowheads="1"/>
          </p:cNvSpPr>
          <p:nvPr/>
        </p:nvSpPr>
        <p:spPr bwMode="auto">
          <a:xfrm>
            <a:off x="457200" y="6192838"/>
            <a:ext cx="2063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Times New Roman" pitchFamily="18" charset="0"/>
                <a:ea typeface="ＭＳ Ｐゴシック" pitchFamily="34" charset="-128"/>
              </a:defRPr>
            </a:lvl1pPr>
            <a:lvl2pPr marL="742950" indent="-285750">
              <a:defRPr sz="1400">
                <a:solidFill>
                  <a:schemeClr val="tx1"/>
                </a:solidFill>
                <a:latin typeface="Times New Roman" pitchFamily="18" charset="0"/>
                <a:ea typeface="ＭＳ Ｐゴシック" pitchFamily="34" charset="-128"/>
              </a:defRPr>
            </a:lvl2pPr>
            <a:lvl3pPr marL="1143000" indent="-228600">
              <a:defRPr sz="1400">
                <a:solidFill>
                  <a:schemeClr val="tx1"/>
                </a:solidFill>
                <a:latin typeface="Times New Roman" pitchFamily="18" charset="0"/>
                <a:ea typeface="ＭＳ Ｐゴシック" pitchFamily="34" charset="-128"/>
              </a:defRPr>
            </a:lvl3pPr>
            <a:lvl4pPr marL="1600200" indent="-228600">
              <a:defRPr sz="1400">
                <a:solidFill>
                  <a:schemeClr val="tx1"/>
                </a:solidFill>
                <a:latin typeface="Times New Roman" pitchFamily="18" charset="0"/>
                <a:ea typeface="ＭＳ Ｐゴシック" pitchFamily="34" charset="-128"/>
              </a:defRPr>
            </a:lvl4pPr>
            <a:lvl5pPr marL="2057400" indent="-228600">
              <a:defRPr sz="1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Times New Roman" pitchFamily="18" charset="0"/>
                <a:ea typeface="ＭＳ Ｐゴシック" pitchFamily="34" charset="-128"/>
              </a:defRPr>
            </a:lvl9pPr>
          </a:lstStyle>
          <a:p>
            <a:r>
              <a:rPr lang="en-US" dirty="0"/>
              <a:t>Smith &amp; Stein, 2011</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1823" y="0"/>
            <a:ext cx="854989" cy="121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18310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533400" y="276225"/>
            <a:ext cx="8229600" cy="1095375"/>
          </a:xfrm>
        </p:spPr>
        <p:txBody>
          <a:bodyPr/>
          <a:lstStyle/>
          <a:p>
            <a:r>
              <a:rPr lang="en-US" sz="4000" b="1" dirty="0" smtClean="0"/>
              <a:t>Planning with the Student in Mind</a:t>
            </a:r>
            <a:endParaRPr lang="en-US" sz="4800" b="1" dirty="0" smtClean="0"/>
          </a:p>
        </p:txBody>
      </p:sp>
      <p:sp>
        <p:nvSpPr>
          <p:cNvPr id="140291" name="Rectangle 3"/>
          <p:cNvSpPr>
            <a:spLocks noGrp="1" noChangeArrowheads="1"/>
          </p:cNvSpPr>
          <p:nvPr>
            <p:ph idx="1"/>
          </p:nvPr>
        </p:nvSpPr>
        <p:spPr>
          <a:xfrm>
            <a:off x="609600" y="1600200"/>
            <a:ext cx="8229600" cy="4419600"/>
          </a:xfrm>
        </p:spPr>
        <p:txBody>
          <a:bodyPr/>
          <a:lstStyle/>
          <a:p>
            <a:pPr>
              <a:lnSpc>
                <a:spcPct val="90000"/>
              </a:lnSpc>
            </a:pPr>
            <a:r>
              <a:rPr lang="en-US" sz="2600" dirty="0" smtClean="0"/>
              <a:t>Anticipate solutions, thoughts, and responses that students might develop as they struggle with the problem</a:t>
            </a:r>
          </a:p>
          <a:p>
            <a:pPr>
              <a:lnSpc>
                <a:spcPct val="30000"/>
              </a:lnSpc>
              <a:buFontTx/>
              <a:buNone/>
            </a:pPr>
            <a:endParaRPr lang="en-US" sz="2600" dirty="0" smtClean="0"/>
          </a:p>
          <a:p>
            <a:pPr>
              <a:lnSpc>
                <a:spcPct val="90000"/>
              </a:lnSpc>
            </a:pPr>
            <a:r>
              <a:rPr lang="en-US" sz="2600" dirty="0" smtClean="0"/>
              <a:t>Generate questions that could be asked to promote student thinking during the lesson, and consider the kinds of guidance that could be given to students who showed one or another types of misconception in their thinking</a:t>
            </a:r>
          </a:p>
          <a:p>
            <a:pPr>
              <a:lnSpc>
                <a:spcPct val="30000"/>
              </a:lnSpc>
              <a:buFontTx/>
              <a:buNone/>
            </a:pPr>
            <a:endParaRPr lang="en-US" sz="2600" dirty="0" smtClean="0"/>
          </a:p>
          <a:p>
            <a:pPr>
              <a:lnSpc>
                <a:spcPct val="90000"/>
              </a:lnSpc>
            </a:pPr>
            <a:r>
              <a:rPr lang="en-US" sz="2600" dirty="0" smtClean="0"/>
              <a:t>Determine how to end the lesson so as to advance students’ understanding </a:t>
            </a:r>
          </a:p>
          <a:p>
            <a:pPr lvl="1">
              <a:lnSpc>
                <a:spcPct val="90000"/>
              </a:lnSpc>
              <a:spcBef>
                <a:spcPts val="0"/>
              </a:spcBef>
              <a:buFontTx/>
              <a:buNone/>
            </a:pPr>
            <a:r>
              <a:rPr lang="en-US" dirty="0" smtClean="0"/>
              <a:t>                                      	                 </a:t>
            </a:r>
            <a:r>
              <a:rPr lang="en-US" sz="1800" dirty="0" smtClean="0"/>
              <a:t>Stigler &amp; Hiebert, 1997</a:t>
            </a:r>
          </a:p>
        </p:txBody>
      </p:sp>
    </p:spTree>
    <p:extLst>
      <p:ext uri="{BB962C8B-B14F-4D97-AF65-F5344CB8AC3E}">
        <p14:creationId xmlns:p14="http://schemas.microsoft.com/office/powerpoint/2010/main" val="17740803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246063"/>
            <a:ext cx="9258300" cy="1143000"/>
          </a:xfrm>
        </p:spPr>
        <p:txBody>
          <a:bodyPr/>
          <a:lstStyle/>
          <a:p>
            <a:r>
              <a:rPr lang="en-US" b="1" dirty="0"/>
              <a:t>Access and Equity Principle</a:t>
            </a:r>
          </a:p>
        </p:txBody>
      </p:sp>
      <p:sp>
        <p:nvSpPr>
          <p:cNvPr id="8" name="Content Placeholder 7"/>
          <p:cNvSpPr>
            <a:spLocks noGrp="1"/>
          </p:cNvSpPr>
          <p:nvPr>
            <p:ph idx="1"/>
          </p:nvPr>
        </p:nvSpPr>
        <p:spPr>
          <a:xfrm>
            <a:off x="457200" y="1752600"/>
            <a:ext cx="8229600" cy="4525963"/>
          </a:xfrm>
        </p:spPr>
        <p:txBody>
          <a:bodyPr>
            <a:normAutofit/>
          </a:bodyPr>
          <a:lstStyle/>
          <a:p>
            <a:pPr marL="0" lvl="0" indent="0" algn="ctr">
              <a:spcBef>
                <a:spcPts val="0"/>
              </a:spcBef>
              <a:buNone/>
            </a:pPr>
            <a:r>
              <a:rPr lang="en-US" sz="3200" b="0" dirty="0">
                <a:solidFill>
                  <a:srgbClr val="002060"/>
                </a:solidFill>
              </a:rPr>
              <a:t>An excellent mathematics program requires that all students have access to a high-quality mathematics curriculum, effective teaching and learning, high expectations, and the support and resources needed to maximize their learning potential</a:t>
            </a:r>
            <a:r>
              <a:rPr lang="en-US" sz="3200" b="0" dirty="0" smtClean="0">
                <a:solidFill>
                  <a:srgbClr val="002060"/>
                </a:solidFill>
              </a:rPr>
              <a:t>.</a:t>
            </a:r>
            <a:endParaRPr lang="en-US" sz="3200" b="0" dirty="0">
              <a:solidFill>
                <a:srgbClr val="002060"/>
              </a:solidFill>
            </a:endParaRPr>
          </a:p>
        </p:txBody>
      </p:sp>
      <p:sp>
        <p:nvSpPr>
          <p:cNvPr id="5" name="Slide Number Placeholder 4"/>
          <p:cNvSpPr>
            <a:spLocks noGrp="1"/>
          </p:cNvSpPr>
          <p:nvPr>
            <p:ph type="sldNum" sz="quarter" idx="12"/>
          </p:nvPr>
        </p:nvSpPr>
        <p:spPr/>
        <p:txBody>
          <a:bodyPr/>
          <a:lstStyle/>
          <a:p>
            <a:pPr>
              <a:defRPr/>
            </a:pPr>
            <a:fld id="{090CF164-F7A8-0843-BD01-E5504C7E6315}" type="slidenum">
              <a:rPr lang="en-US" smtClean="0"/>
              <a:pPr>
                <a:defRPr/>
              </a:pPr>
              <a:t>44</a:t>
            </a:fld>
            <a:endParaRPr lang="en-US"/>
          </a:p>
        </p:txBody>
      </p:sp>
      <p:pic>
        <p:nvPicPr>
          <p:cNvPr id="6" name="Picture 5" descr="14861 principles to action cover.ps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619" y="182743"/>
            <a:ext cx="761999" cy="1085667"/>
          </a:xfrm>
          <a:prstGeom prst="rect">
            <a:avLst/>
          </a:prstGeom>
          <a:ln w="6350" cmpd="sng">
            <a:solidFill>
              <a:srgbClr val="FFFFFF"/>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2058400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246063"/>
            <a:ext cx="9258300" cy="1143000"/>
          </a:xfrm>
        </p:spPr>
        <p:txBody>
          <a:bodyPr/>
          <a:lstStyle/>
          <a:p>
            <a:r>
              <a:rPr lang="en-US" b="1" dirty="0"/>
              <a:t>Access and Equity Principle</a:t>
            </a:r>
          </a:p>
        </p:txBody>
      </p:sp>
      <p:sp>
        <p:nvSpPr>
          <p:cNvPr id="8" name="Content Placeholder 7"/>
          <p:cNvSpPr>
            <a:spLocks noGrp="1"/>
          </p:cNvSpPr>
          <p:nvPr>
            <p:ph idx="1"/>
          </p:nvPr>
        </p:nvSpPr>
        <p:spPr>
          <a:xfrm>
            <a:off x="457200" y="1752600"/>
            <a:ext cx="8229600" cy="4525963"/>
          </a:xfrm>
        </p:spPr>
        <p:txBody>
          <a:bodyPr>
            <a:normAutofit/>
          </a:bodyPr>
          <a:lstStyle/>
          <a:p>
            <a:pPr marL="0" lvl="0" indent="0" algn="ctr">
              <a:spcBef>
                <a:spcPts val="0"/>
              </a:spcBef>
              <a:buNone/>
            </a:pPr>
            <a:r>
              <a:rPr lang="en-US" sz="3200" b="0" dirty="0">
                <a:solidFill>
                  <a:srgbClr val="002060"/>
                </a:solidFill>
              </a:rPr>
              <a:t>An excellent mathematics program requires that all students have </a:t>
            </a:r>
            <a:r>
              <a:rPr lang="en-US" sz="3200" b="0" dirty="0">
                <a:solidFill>
                  <a:srgbClr val="FF0000"/>
                </a:solidFill>
              </a:rPr>
              <a:t>access</a:t>
            </a:r>
            <a:r>
              <a:rPr lang="en-US" sz="3200" b="0" dirty="0"/>
              <a:t> </a:t>
            </a:r>
            <a:r>
              <a:rPr lang="en-US" sz="3200" b="0" dirty="0">
                <a:solidFill>
                  <a:srgbClr val="002060"/>
                </a:solidFill>
              </a:rPr>
              <a:t>to a high-quality mathematics curriculum, </a:t>
            </a:r>
            <a:r>
              <a:rPr lang="en-US" sz="3200" b="0" dirty="0">
                <a:solidFill>
                  <a:srgbClr val="FF0000"/>
                </a:solidFill>
              </a:rPr>
              <a:t>effective</a:t>
            </a:r>
            <a:r>
              <a:rPr lang="en-US" sz="3200" b="0" dirty="0"/>
              <a:t> </a:t>
            </a:r>
            <a:r>
              <a:rPr lang="en-US" sz="3200" b="0" dirty="0">
                <a:solidFill>
                  <a:srgbClr val="002060"/>
                </a:solidFill>
              </a:rPr>
              <a:t>teaching and learning,</a:t>
            </a:r>
            <a:r>
              <a:rPr lang="en-US" sz="3200" b="0" dirty="0"/>
              <a:t> </a:t>
            </a:r>
            <a:r>
              <a:rPr lang="en-US" sz="3200" b="0" dirty="0">
                <a:solidFill>
                  <a:srgbClr val="FF0000"/>
                </a:solidFill>
              </a:rPr>
              <a:t>high expectations</a:t>
            </a:r>
            <a:r>
              <a:rPr lang="en-US" sz="3200" b="0" dirty="0">
                <a:solidFill>
                  <a:srgbClr val="002060"/>
                </a:solidFill>
              </a:rPr>
              <a:t>, and the </a:t>
            </a:r>
            <a:r>
              <a:rPr lang="en-US" sz="3200" b="0" dirty="0">
                <a:solidFill>
                  <a:srgbClr val="FF0000"/>
                </a:solidFill>
              </a:rPr>
              <a:t>support and resources</a:t>
            </a:r>
            <a:r>
              <a:rPr lang="en-US" sz="3200" b="0" dirty="0"/>
              <a:t> </a:t>
            </a:r>
            <a:r>
              <a:rPr lang="en-US" sz="3200" b="0" dirty="0">
                <a:solidFill>
                  <a:srgbClr val="002060"/>
                </a:solidFill>
              </a:rPr>
              <a:t>needed to maximize their learning potential</a:t>
            </a:r>
            <a:r>
              <a:rPr lang="en-US" sz="3200" b="0" dirty="0" smtClean="0">
                <a:solidFill>
                  <a:srgbClr val="002060"/>
                </a:solidFill>
              </a:rPr>
              <a:t>.</a:t>
            </a:r>
            <a:endParaRPr lang="en-US" sz="3200" b="0" dirty="0">
              <a:solidFill>
                <a:srgbClr val="002060"/>
              </a:solidFill>
            </a:endParaRPr>
          </a:p>
        </p:txBody>
      </p:sp>
      <p:sp>
        <p:nvSpPr>
          <p:cNvPr id="5" name="Slide Number Placeholder 4"/>
          <p:cNvSpPr>
            <a:spLocks noGrp="1"/>
          </p:cNvSpPr>
          <p:nvPr>
            <p:ph type="sldNum" sz="quarter" idx="12"/>
          </p:nvPr>
        </p:nvSpPr>
        <p:spPr/>
        <p:txBody>
          <a:bodyPr/>
          <a:lstStyle/>
          <a:p>
            <a:pPr>
              <a:defRPr/>
            </a:pPr>
            <a:fld id="{090CF164-F7A8-0843-BD01-E5504C7E6315}" type="slidenum">
              <a:rPr lang="en-US" smtClean="0"/>
              <a:pPr>
                <a:defRPr/>
              </a:pPr>
              <a:t>45</a:t>
            </a:fld>
            <a:endParaRPr lang="en-US"/>
          </a:p>
        </p:txBody>
      </p:sp>
      <p:pic>
        <p:nvPicPr>
          <p:cNvPr id="6" name="Picture 5" descr="14861 principles to action cover.ps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619" y="182743"/>
            <a:ext cx="761999" cy="1085667"/>
          </a:xfrm>
          <a:prstGeom prst="rect">
            <a:avLst/>
          </a:prstGeom>
          <a:ln w="6350" cmpd="sng">
            <a:solidFill>
              <a:srgbClr val="FFFFFF"/>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0794761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46"/>
            <a:ext cx="9144000" cy="1143000"/>
          </a:xfrm>
        </p:spPr>
        <p:txBody>
          <a:bodyPr/>
          <a:lstStyle/>
          <a:p>
            <a:r>
              <a:rPr lang="en-US" sz="3600" dirty="0" smtClean="0"/>
              <a:t/>
            </a:r>
            <a:br>
              <a:rPr lang="en-US" sz="3600" dirty="0" smtClean="0"/>
            </a:br>
            <a:r>
              <a:rPr lang="en-US" b="1" dirty="0"/>
              <a:t>Access and Equity Principle</a:t>
            </a:r>
            <a:endParaRPr lang="en-US" sz="3600" dirty="0"/>
          </a:p>
        </p:txBody>
      </p:sp>
      <p:sp>
        <p:nvSpPr>
          <p:cNvPr id="3" name="Content Placeholder 2"/>
          <p:cNvSpPr>
            <a:spLocks noGrp="1"/>
          </p:cNvSpPr>
          <p:nvPr>
            <p:ph idx="1"/>
          </p:nvPr>
        </p:nvSpPr>
        <p:spPr/>
        <p:txBody>
          <a:bodyPr/>
          <a:lstStyle/>
          <a:p>
            <a:endParaRPr lang="en-US" dirty="0" smtClean="0"/>
          </a:p>
          <a:p>
            <a:endParaRPr lang="en-US" dirty="0" smtClean="0"/>
          </a:p>
          <a:p>
            <a:endParaRPr lang="en-US" dirty="0"/>
          </a:p>
        </p:txBody>
      </p:sp>
      <p:sp>
        <p:nvSpPr>
          <p:cNvPr id="5" name="Content Placeholder 4"/>
          <p:cNvSpPr>
            <a:spLocks noGrp="1"/>
          </p:cNvSpPr>
          <p:nvPr>
            <p:ph sz="half" idx="4294967295"/>
          </p:nvPr>
        </p:nvSpPr>
        <p:spPr>
          <a:xfrm>
            <a:off x="438150" y="1417638"/>
            <a:ext cx="8686800" cy="4525963"/>
          </a:xfrm>
        </p:spPr>
        <p:txBody>
          <a:bodyPr/>
          <a:lstStyle/>
          <a:p>
            <a:pPr marL="0" lvl="0" indent="0">
              <a:buNone/>
            </a:pPr>
            <a:endParaRPr lang="en-US" sz="1050" dirty="0" smtClean="0">
              <a:latin typeface="Verdana"/>
              <a:cs typeface="Verdana"/>
            </a:endParaRPr>
          </a:p>
          <a:p>
            <a:pPr marL="0" lvl="0" indent="0">
              <a:buNone/>
            </a:pPr>
            <a:r>
              <a:rPr lang="en-US" sz="3600" dirty="0">
                <a:latin typeface="Verdana"/>
                <a:cs typeface="Verdana"/>
              </a:rPr>
              <a:t>Act on two fronts:  </a:t>
            </a:r>
            <a:endParaRPr lang="en-US" sz="3600" dirty="0" smtClean="0">
              <a:latin typeface="Verdana"/>
              <a:cs typeface="Verdana"/>
            </a:endParaRPr>
          </a:p>
          <a:p>
            <a:pPr lvl="1"/>
            <a:r>
              <a:rPr lang="en-US" sz="3200" dirty="0" smtClean="0">
                <a:latin typeface="Verdana"/>
                <a:cs typeface="Verdana"/>
              </a:rPr>
              <a:t>Administrators</a:t>
            </a:r>
            <a:endParaRPr lang="en-US" sz="3200" dirty="0">
              <a:latin typeface="Verdana"/>
              <a:cs typeface="Verdana"/>
            </a:endParaRPr>
          </a:p>
          <a:p>
            <a:pPr lvl="1"/>
            <a:r>
              <a:rPr lang="en-US" sz="3200" dirty="0" smtClean="0">
                <a:latin typeface="Verdana"/>
                <a:cs typeface="Verdana"/>
              </a:rPr>
              <a:t>Teachers</a:t>
            </a:r>
          </a:p>
          <a:p>
            <a:pPr marL="0" indent="0">
              <a:buNone/>
            </a:pPr>
            <a:endParaRPr lang="en-US" sz="1800" dirty="0"/>
          </a:p>
        </p:txBody>
      </p:sp>
      <p:pic>
        <p:nvPicPr>
          <p:cNvPr id="4" name="Picture 3"/>
          <p:cNvPicPr>
            <a:picLocks noChangeAspect="1"/>
          </p:cNvPicPr>
          <p:nvPr/>
        </p:nvPicPr>
        <p:blipFill>
          <a:blip r:embed="rId2"/>
          <a:stretch>
            <a:fillRect/>
          </a:stretch>
        </p:blipFill>
        <p:spPr>
          <a:xfrm>
            <a:off x="4709151" y="3931762"/>
            <a:ext cx="3996699" cy="2103120"/>
          </a:xfrm>
          <a:prstGeom prst="rect">
            <a:avLst/>
          </a:prstGeom>
        </p:spPr>
      </p:pic>
      <p:pic>
        <p:nvPicPr>
          <p:cNvPr id="6" name="Picture 5"/>
          <p:cNvPicPr>
            <a:picLocks noChangeAspect="1"/>
          </p:cNvPicPr>
          <p:nvPr/>
        </p:nvPicPr>
        <p:blipFill>
          <a:blip r:embed="rId3"/>
          <a:stretch>
            <a:fillRect/>
          </a:stretch>
        </p:blipFill>
        <p:spPr>
          <a:xfrm>
            <a:off x="1194856" y="3863181"/>
            <a:ext cx="2807901" cy="2103120"/>
          </a:xfrm>
          <a:prstGeom prst="rect">
            <a:avLst/>
          </a:prstGeom>
        </p:spPr>
      </p:pic>
      <p:pic>
        <p:nvPicPr>
          <p:cNvPr id="7" name="Picture 6"/>
          <p:cNvPicPr>
            <a:picLocks noChangeAspect="1"/>
          </p:cNvPicPr>
          <p:nvPr/>
        </p:nvPicPr>
        <p:blipFill>
          <a:blip r:embed="rId4"/>
          <a:stretch>
            <a:fillRect/>
          </a:stretch>
        </p:blipFill>
        <p:spPr>
          <a:xfrm>
            <a:off x="5029200" y="1600200"/>
            <a:ext cx="3031596" cy="2103120"/>
          </a:xfrm>
          <a:prstGeom prst="rect">
            <a:avLst/>
          </a:prstGeom>
        </p:spPr>
      </p:pic>
      <p:pic>
        <p:nvPicPr>
          <p:cNvPr id="8" name="Picture 7" descr="14861 principles to action cover.ps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8619" y="182743"/>
            <a:ext cx="761999" cy="1085667"/>
          </a:xfrm>
          <a:prstGeom prst="rect">
            <a:avLst/>
          </a:prstGeom>
          <a:ln w="6350" cmpd="sng">
            <a:solidFill>
              <a:srgbClr val="FFFFFF"/>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76025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1143000"/>
          </a:xfrm>
        </p:spPr>
        <p:txBody>
          <a:bodyPr>
            <a:normAutofit fontScale="90000"/>
          </a:bodyPr>
          <a:lstStyle/>
          <a:p>
            <a:r>
              <a:rPr lang="en-US" b="1" dirty="0" smtClean="0"/>
              <a:t>Self Assessment as a </a:t>
            </a:r>
            <a:br>
              <a:rPr lang="en-US" b="1" dirty="0" smtClean="0"/>
            </a:br>
            <a:r>
              <a:rPr lang="en-US" b="1" dirty="0" smtClean="0"/>
              <a:t>Mathematics Learner</a:t>
            </a:r>
            <a:endParaRPr lang="en-US" b="1" dirty="0"/>
          </a:p>
        </p:txBody>
      </p:sp>
      <p:sp>
        <p:nvSpPr>
          <p:cNvPr id="34818" name="Content Placeholder 2"/>
          <p:cNvSpPr>
            <a:spLocks noGrp="1"/>
          </p:cNvSpPr>
          <p:nvPr>
            <p:ph idx="1"/>
          </p:nvPr>
        </p:nvSpPr>
        <p:spPr>
          <a:xfrm>
            <a:off x="533400" y="1828800"/>
            <a:ext cx="8229600" cy="4525963"/>
          </a:xfrm>
        </p:spPr>
        <p:txBody>
          <a:bodyPr/>
          <a:lstStyle/>
          <a:p>
            <a:r>
              <a:rPr lang="en-US" dirty="0" smtClean="0"/>
              <a:t>Please write down at least three adjectives which describe you as a mathematics learner.</a:t>
            </a:r>
          </a:p>
          <a:p>
            <a:pPr lvl="1"/>
            <a:r>
              <a:rPr lang="en-US" dirty="0" smtClean="0"/>
              <a:t>Also think about the factors, which helped to shape these beliefs about yourself as a learner and doer of mathematics.</a:t>
            </a:r>
          </a:p>
          <a:p>
            <a:r>
              <a:rPr lang="en-US" dirty="0" smtClean="0"/>
              <a:t>Briefly share what you wrote and why.</a:t>
            </a:r>
          </a:p>
          <a:p>
            <a:endParaRPr lang="en-US" dirty="0" smtClean="0"/>
          </a:p>
          <a:p>
            <a:endParaRPr lang="en-US" dirty="0"/>
          </a:p>
        </p:txBody>
      </p:sp>
    </p:spTree>
    <p:extLst>
      <p:ext uri="{BB962C8B-B14F-4D97-AF65-F5344CB8AC3E}">
        <p14:creationId xmlns:p14="http://schemas.microsoft.com/office/powerpoint/2010/main" val="1360172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Students’ Mathematics Identities</a:t>
            </a:r>
            <a:endParaRPr lang="en-US" b="1" dirty="0"/>
          </a:p>
        </p:txBody>
      </p:sp>
      <p:sp>
        <p:nvSpPr>
          <p:cNvPr id="3" name="Content Placeholder 2"/>
          <p:cNvSpPr>
            <a:spLocks noGrp="1"/>
          </p:cNvSpPr>
          <p:nvPr>
            <p:ph idx="1"/>
          </p:nvPr>
        </p:nvSpPr>
        <p:spPr>
          <a:xfrm>
            <a:off x="494038" y="1905000"/>
            <a:ext cx="8229600" cy="4525963"/>
          </a:xfrm>
        </p:spPr>
        <p:txBody>
          <a:bodyPr/>
          <a:lstStyle/>
          <a:p>
            <a:pPr marL="0" indent="0" algn="ctr">
              <a:buNone/>
            </a:pPr>
            <a:r>
              <a:rPr lang="en-US" sz="3600" dirty="0" smtClean="0"/>
              <a:t>Are how students see themselves and how they are seen by others, including teachers, parents, and peers, as doers of mathematics. </a:t>
            </a:r>
          </a:p>
          <a:p>
            <a:pPr marL="0" indent="0" algn="ctr">
              <a:buNone/>
            </a:pPr>
            <a:endParaRPr lang="en-US" sz="3600" dirty="0" smtClean="0"/>
          </a:p>
          <a:p>
            <a:pPr marL="0" indent="0" algn="r">
              <a:buNone/>
            </a:pPr>
            <a:r>
              <a:rPr lang="en-US" sz="2800" dirty="0" smtClean="0"/>
              <a:t>Aguirre, Mayfield-Ingram &amp; Martin, 2013</a:t>
            </a:r>
            <a:endParaRPr lang="en-US" sz="2800" dirty="0"/>
          </a:p>
        </p:txBody>
      </p:sp>
    </p:spTree>
    <p:extLst>
      <p:ext uri="{BB962C8B-B14F-4D97-AF65-F5344CB8AC3E}">
        <p14:creationId xmlns:p14="http://schemas.microsoft.com/office/powerpoint/2010/main" val="278999764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bwMode="auto">
          <a:xfrm>
            <a:off x="0" y="304800"/>
            <a:ext cx="8229600" cy="1143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dirty="0" smtClean="0"/>
              <a:t>     </a:t>
            </a:r>
            <a:r>
              <a:rPr lang="en-US" altLang="en-US" b="1" dirty="0" smtClean="0"/>
              <a:t> Mathematics Identity</a:t>
            </a:r>
          </a:p>
        </p:txBody>
      </p:sp>
      <p:sp>
        <p:nvSpPr>
          <p:cNvPr id="3" name="Content Placeholder 2"/>
          <p:cNvSpPr>
            <a:spLocks noGrp="1"/>
          </p:cNvSpPr>
          <p:nvPr>
            <p:ph idx="1"/>
          </p:nvPr>
        </p:nvSpPr>
        <p:spPr/>
        <p:txBody>
          <a:bodyPr>
            <a:normAutofit/>
          </a:bodyPr>
          <a:lstStyle/>
          <a:p>
            <a:pPr eaLnBrk="1" hangingPunct="1">
              <a:defRPr/>
            </a:pPr>
            <a:r>
              <a:rPr lang="en-US" altLang="en-US" dirty="0" smtClean="0"/>
              <a:t>Mathematics identity includes:</a:t>
            </a:r>
            <a:endParaRPr lang="en-US" altLang="en-US" sz="2800" dirty="0" smtClean="0"/>
          </a:p>
          <a:p>
            <a:pPr lvl="1" eaLnBrk="1" hangingPunct="1">
              <a:defRPr/>
            </a:pPr>
            <a:r>
              <a:rPr lang="en-US" altLang="en-US" dirty="0" smtClean="0"/>
              <a:t>beliefs about one’s self as a mathematics learner; </a:t>
            </a:r>
            <a:endParaRPr lang="en-US" altLang="en-US" sz="2400" dirty="0" smtClean="0"/>
          </a:p>
          <a:p>
            <a:pPr lvl="1" eaLnBrk="1" hangingPunct="1">
              <a:defRPr/>
            </a:pPr>
            <a:r>
              <a:rPr lang="en-US" altLang="en-US" dirty="0" smtClean="0"/>
              <a:t>one’s perceptions of how others perceive him or her as a mathematics learner, </a:t>
            </a:r>
            <a:endParaRPr lang="en-US" altLang="en-US" sz="2400" dirty="0" smtClean="0"/>
          </a:p>
          <a:p>
            <a:pPr lvl="1" eaLnBrk="1" hangingPunct="1">
              <a:defRPr/>
            </a:pPr>
            <a:r>
              <a:rPr lang="en-US" altLang="en-US" dirty="0" smtClean="0"/>
              <a:t>beliefs about the nature of mathematics, </a:t>
            </a:r>
            <a:endParaRPr lang="en-US" altLang="en-US" sz="2400" dirty="0" smtClean="0"/>
          </a:p>
          <a:p>
            <a:pPr lvl="1" eaLnBrk="1" hangingPunct="1">
              <a:defRPr/>
            </a:pPr>
            <a:r>
              <a:rPr lang="en-US" altLang="en-US" dirty="0" smtClean="0"/>
              <a:t>engagement in mathematics, and </a:t>
            </a:r>
            <a:endParaRPr lang="en-US" altLang="en-US" sz="2400" dirty="0" smtClean="0"/>
          </a:p>
          <a:p>
            <a:pPr lvl="1" eaLnBrk="1" hangingPunct="1">
              <a:defRPr/>
            </a:pPr>
            <a:r>
              <a:rPr lang="en-US" altLang="en-US" dirty="0" smtClean="0"/>
              <a:t>perception of self as a potential participant in mathematics (Solomon, 2009). </a:t>
            </a:r>
          </a:p>
        </p:txBody>
      </p:sp>
    </p:spTree>
    <p:extLst>
      <p:ext uri="{BB962C8B-B14F-4D97-AF65-F5344CB8AC3E}">
        <p14:creationId xmlns:p14="http://schemas.microsoft.com/office/powerpoint/2010/main" val="39157274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p:cNvSpPr>
            <a:spLocks noGrp="1" noChangeArrowheads="1"/>
          </p:cNvSpPr>
          <p:nvPr>
            <p:ph type="title"/>
          </p:nvPr>
        </p:nvSpPr>
        <p:spPr>
          <a:xfrm>
            <a:off x="457200" y="152400"/>
            <a:ext cx="8229600" cy="1143000"/>
          </a:xfrm>
        </p:spPr>
        <p:txBody>
          <a:bodyPr/>
          <a:lstStyle/>
          <a:p>
            <a:pPr eaLnBrk="1" hangingPunct="1"/>
            <a:r>
              <a:rPr lang="en-US" sz="3600" dirty="0" smtClean="0">
                <a:latin typeface="Verdana" charset="0"/>
                <a:ea typeface="ＭＳ Ｐゴシック" charset="0"/>
                <a:cs typeface="Verdana" charset="0"/>
              </a:rPr>
              <a:t>2016 </a:t>
            </a:r>
            <a:r>
              <a:rPr lang="en-US" sz="3600" dirty="0">
                <a:latin typeface="Verdana" charset="0"/>
                <a:ea typeface="ＭＳ Ｐゴシック" charset="0"/>
                <a:cs typeface="Verdana" charset="0"/>
              </a:rPr>
              <a:t>Interactive Institutes</a:t>
            </a:r>
          </a:p>
        </p:txBody>
      </p:sp>
      <p:sp>
        <p:nvSpPr>
          <p:cNvPr id="28676" name="Rectangle 3"/>
          <p:cNvSpPr>
            <a:spLocks noGrp="1" noChangeArrowheads="1"/>
          </p:cNvSpPr>
          <p:nvPr>
            <p:ph type="body" idx="1"/>
          </p:nvPr>
        </p:nvSpPr>
        <p:spPr>
          <a:xfrm>
            <a:off x="457200" y="1524000"/>
            <a:ext cx="8229600" cy="4525963"/>
          </a:xfrm>
        </p:spPr>
        <p:txBody>
          <a:bodyPr/>
          <a:lstStyle/>
          <a:p>
            <a:pPr lvl="1" eaLnBrk="1" hangingPunct="1">
              <a:spcBef>
                <a:spcPts val="600"/>
              </a:spcBef>
              <a:spcAft>
                <a:spcPts val="600"/>
              </a:spcAft>
              <a:buFont typeface="Arial" charset="0"/>
              <a:buChar char="•"/>
            </a:pPr>
            <a:endParaRPr lang="en-US" sz="2400" dirty="0">
              <a:latin typeface="Verdana" charset="0"/>
              <a:ea typeface="ＭＳ Ｐゴシック" charset="0"/>
              <a:cs typeface="Verdana" charset="0"/>
            </a:endParaRPr>
          </a:p>
          <a:p>
            <a:pPr lvl="1" eaLnBrk="1" hangingPunct="1">
              <a:spcBef>
                <a:spcPts val="600"/>
              </a:spcBef>
              <a:spcAft>
                <a:spcPts val="600"/>
              </a:spcAft>
              <a:buFontTx/>
              <a:buNone/>
            </a:pPr>
            <a:endParaRPr lang="en-US" sz="2400" dirty="0">
              <a:latin typeface="Verdana" charset="0"/>
              <a:ea typeface="ＭＳ Ｐゴシック" charset="0"/>
              <a:cs typeface="Verdana" charset="0"/>
            </a:endParaRPr>
          </a:p>
          <a:p>
            <a:pPr lvl="1" eaLnBrk="1" hangingPunct="1">
              <a:spcBef>
                <a:spcPts val="600"/>
              </a:spcBef>
              <a:spcAft>
                <a:spcPts val="600"/>
              </a:spcAft>
              <a:buFont typeface="Arial" charset="0"/>
              <a:buChar char="•"/>
            </a:pPr>
            <a:endParaRPr lang="en-US" sz="2400" dirty="0" smtClean="0">
              <a:latin typeface="Verdana" charset="0"/>
              <a:ea typeface="ＭＳ Ｐゴシック" charset="0"/>
              <a:cs typeface="Verdana" charset="0"/>
            </a:endParaRPr>
          </a:p>
          <a:p>
            <a:pPr lvl="1" eaLnBrk="1" hangingPunct="1">
              <a:spcBef>
                <a:spcPts val="600"/>
              </a:spcBef>
              <a:spcAft>
                <a:spcPts val="600"/>
              </a:spcAft>
              <a:buFont typeface="Arial" charset="0"/>
              <a:buChar char="•"/>
            </a:pPr>
            <a:endParaRPr lang="en-US" b="1" dirty="0" smtClean="0">
              <a:latin typeface="Verdana" charset="0"/>
              <a:ea typeface="ＭＳ Ｐゴシック" charset="0"/>
              <a:cs typeface="Verdana" charset="0"/>
            </a:endParaRPr>
          </a:p>
          <a:p>
            <a:pPr lvl="1" eaLnBrk="1" hangingPunct="1">
              <a:spcBef>
                <a:spcPts val="600"/>
              </a:spcBef>
              <a:spcAft>
                <a:spcPts val="600"/>
              </a:spcAft>
              <a:buFont typeface="Arial" charset="0"/>
              <a:buChar char="•"/>
            </a:pPr>
            <a:r>
              <a:rPr lang="en-US" b="1" dirty="0" smtClean="0">
                <a:latin typeface="Verdana" charset="0"/>
                <a:ea typeface="ＭＳ Ｐゴシック" charset="0"/>
                <a:cs typeface="Verdana" charset="0"/>
              </a:rPr>
              <a:t>Engaging Students in Learning: Mathematical Practices</a:t>
            </a:r>
            <a:endParaRPr lang="en-US" sz="1200" b="1" dirty="0" smtClean="0">
              <a:latin typeface="Verdana" charset="0"/>
              <a:ea typeface="ＭＳ Ｐゴシック" charset="0"/>
              <a:cs typeface="Verdana" charset="0"/>
            </a:endParaRPr>
          </a:p>
          <a:p>
            <a:pPr lvl="2" eaLnBrk="1" hangingPunct="1">
              <a:spcBef>
                <a:spcPts val="600"/>
              </a:spcBef>
              <a:spcAft>
                <a:spcPts val="600"/>
              </a:spcAft>
              <a:buFont typeface="Arial" charset="0"/>
              <a:buChar char="•"/>
            </a:pPr>
            <a:r>
              <a:rPr lang="en-US" dirty="0" smtClean="0">
                <a:latin typeface="Verdana" charset="0"/>
                <a:ea typeface="ＭＳ Ｐゴシック" charset="0"/>
                <a:cs typeface="Verdana" charset="0"/>
              </a:rPr>
              <a:t>Atlanta, July 11-13 (Grades K-8)</a:t>
            </a:r>
          </a:p>
          <a:p>
            <a:pPr lvl="2" eaLnBrk="1" hangingPunct="1">
              <a:spcBef>
                <a:spcPts val="600"/>
              </a:spcBef>
              <a:spcAft>
                <a:spcPts val="600"/>
              </a:spcAft>
              <a:buFont typeface="Arial" charset="0"/>
              <a:buChar char="•"/>
            </a:pPr>
            <a:r>
              <a:rPr lang="en-US" dirty="0" smtClean="0">
                <a:latin typeface="Verdana" charset="0"/>
                <a:ea typeface="ＭＳ Ｐゴシック" charset="0"/>
                <a:cs typeface="Verdana" charset="0"/>
              </a:rPr>
              <a:t>Atlanta, July </a:t>
            </a:r>
            <a:r>
              <a:rPr lang="en-US" dirty="0">
                <a:latin typeface="Verdana" charset="0"/>
                <a:ea typeface="ＭＳ Ｐゴシック" charset="0"/>
                <a:cs typeface="Verdana" charset="0"/>
              </a:rPr>
              <a:t>14-16</a:t>
            </a:r>
            <a:r>
              <a:rPr lang="en-US" dirty="0" smtClean="0">
                <a:latin typeface="Verdana" charset="0"/>
                <a:ea typeface="ＭＳ Ｐゴシック" charset="0"/>
                <a:cs typeface="Verdana" charset="0"/>
              </a:rPr>
              <a:t> (Grades 9-12)</a:t>
            </a:r>
          </a:p>
          <a:p>
            <a:pPr lvl="2" eaLnBrk="1" hangingPunct="1">
              <a:spcBef>
                <a:spcPts val="600"/>
              </a:spcBef>
              <a:spcAft>
                <a:spcPts val="600"/>
              </a:spcAft>
              <a:buFont typeface="Arial" charset="0"/>
              <a:buChar char="•"/>
            </a:pPr>
            <a:endParaRPr lang="en-US" sz="2000" dirty="0">
              <a:latin typeface="Verdana" charset="0"/>
              <a:ea typeface="ＭＳ Ｐゴシック" charset="0"/>
              <a:cs typeface="Verdana" charset="0"/>
            </a:endParaRPr>
          </a:p>
        </p:txBody>
      </p:sp>
      <p:sp>
        <p:nvSpPr>
          <p:cNvPr id="28677" name="Text Box 5"/>
          <p:cNvSpPr txBox="1">
            <a:spLocks noChangeArrowheads="1"/>
          </p:cNvSpPr>
          <p:nvPr/>
        </p:nvSpPr>
        <p:spPr bwMode="auto">
          <a:xfrm>
            <a:off x="3946525" y="6132513"/>
            <a:ext cx="1841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endParaRPr lang="en-US" dirty="0"/>
          </a:p>
        </p:txBody>
      </p:sp>
      <p:graphicFrame>
        <p:nvGraphicFramePr>
          <p:cNvPr id="3" name="Object 2"/>
          <p:cNvGraphicFramePr>
            <a:graphicFrameLocks noChangeAspect="1"/>
          </p:cNvGraphicFramePr>
          <p:nvPr>
            <p:extLst/>
          </p:nvPr>
        </p:nvGraphicFramePr>
        <p:xfrm>
          <a:off x="1524000" y="1676400"/>
          <a:ext cx="5715000" cy="1905000"/>
        </p:xfrm>
        <a:graphic>
          <a:graphicData uri="http://schemas.openxmlformats.org/presentationml/2006/ole">
            <mc:AlternateContent xmlns:mc="http://schemas.openxmlformats.org/markup-compatibility/2006">
              <mc:Choice xmlns:v="urn:schemas-microsoft-com:vml" Requires="v">
                <p:oleObj spid="_x0000_s1126" name="Acrobat Document" r:id="rId4" imgW="5714932" imgH="1904850" progId="AcroExch.Document.11">
                  <p:embed/>
                </p:oleObj>
              </mc:Choice>
              <mc:Fallback>
                <p:oleObj name="Acrobat Document" r:id="rId4" imgW="5714932" imgH="1904850" progId="AcroExch.Document.11">
                  <p:embed/>
                  <p:pic>
                    <p:nvPicPr>
                      <p:cNvPr id="0" name=""/>
                      <p:cNvPicPr/>
                      <p:nvPr/>
                    </p:nvPicPr>
                    <p:blipFill>
                      <a:blip r:embed="rId5"/>
                      <a:stretch>
                        <a:fillRect/>
                      </a:stretch>
                    </p:blipFill>
                    <p:spPr>
                      <a:xfrm>
                        <a:off x="1524000" y="1676400"/>
                        <a:ext cx="5715000" cy="1905000"/>
                      </a:xfrm>
                      <a:prstGeom prst="rect">
                        <a:avLst/>
                      </a:prstGeom>
                    </p:spPr>
                  </p:pic>
                </p:oleObj>
              </mc:Fallback>
            </mc:AlternateContent>
          </a:graphicData>
        </a:graphic>
      </p:graphicFrame>
    </p:spTree>
    <p:extLst>
      <p:ext uri="{BB962C8B-B14F-4D97-AF65-F5344CB8AC3E}">
        <p14:creationId xmlns:p14="http://schemas.microsoft.com/office/powerpoint/2010/main" val="157200972"/>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229600" cy="1143000"/>
          </a:xfrm>
        </p:spPr>
        <p:txBody>
          <a:bodyPr/>
          <a:lstStyle/>
          <a:p>
            <a:r>
              <a:rPr lang="en-US" sz="3600" b="1" dirty="0" smtClean="0"/>
              <a:t>What Messages Are We Sending About Mathematical Identity?</a:t>
            </a:r>
            <a:endParaRPr lang="en-US" b="1" dirty="0"/>
          </a:p>
        </p:txBody>
      </p:sp>
      <p:sp>
        <p:nvSpPr>
          <p:cNvPr id="3" name="Content Placeholder 2"/>
          <p:cNvSpPr>
            <a:spLocks noGrp="1"/>
          </p:cNvSpPr>
          <p:nvPr>
            <p:ph idx="1"/>
          </p:nvPr>
        </p:nvSpPr>
        <p:spPr/>
        <p:txBody>
          <a:bodyPr/>
          <a:lstStyle/>
          <a:p>
            <a:pPr marL="0" indent="0">
              <a:buNone/>
            </a:pPr>
            <a:r>
              <a:rPr lang="en-US" dirty="0" smtClean="0"/>
              <a:t>Implicit as well as explicit messages:</a:t>
            </a:r>
          </a:p>
          <a:p>
            <a:r>
              <a:rPr lang="en-US" sz="2800" dirty="0" smtClean="0"/>
              <a:t>Who works with whom?</a:t>
            </a:r>
          </a:p>
          <a:p>
            <a:r>
              <a:rPr lang="en-US" sz="2800" dirty="0" smtClean="0"/>
              <a:t>Who gets to share their work?</a:t>
            </a:r>
          </a:p>
          <a:p>
            <a:r>
              <a:rPr lang="en-US" sz="2800" dirty="0" smtClean="0"/>
              <a:t>Who gets asked higher-level questions vs. lower-level questions?</a:t>
            </a:r>
          </a:p>
          <a:p>
            <a:r>
              <a:rPr lang="en-US" sz="2800" dirty="0" smtClean="0"/>
              <a:t>How is productive struggle supported?</a:t>
            </a:r>
          </a:p>
          <a:p>
            <a:r>
              <a:rPr lang="en-US" sz="2800" dirty="0" smtClean="0"/>
              <a:t>To what extent are struggle, partial understandings, incorrect answers viewed as learning opportunities?</a:t>
            </a:r>
          </a:p>
        </p:txBody>
      </p:sp>
    </p:spTree>
    <p:extLst>
      <p:ext uri="{BB962C8B-B14F-4D97-AF65-F5344CB8AC3E}">
        <p14:creationId xmlns:p14="http://schemas.microsoft.com/office/powerpoint/2010/main" val="233134262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1143000"/>
          </a:xfrm>
        </p:spPr>
        <p:txBody>
          <a:bodyPr/>
          <a:lstStyle/>
          <a:p>
            <a:r>
              <a:rPr lang="en-US" sz="4000" b="1" dirty="0" smtClean="0"/>
              <a:t>Four Pillars of Practice to Support Mathematics Identity</a:t>
            </a:r>
            <a:endParaRPr lang="en-US" sz="4000" b="1"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57187" y="1828800"/>
            <a:ext cx="8429625" cy="3971925"/>
          </a:xfrm>
          <a:prstGeom prst="rect">
            <a:avLst/>
          </a:prstGeom>
        </p:spPr>
      </p:pic>
      <p:sp>
        <p:nvSpPr>
          <p:cNvPr id="5" name="TextBox 4"/>
          <p:cNvSpPr txBox="1"/>
          <p:nvPr/>
        </p:nvSpPr>
        <p:spPr>
          <a:xfrm>
            <a:off x="304800" y="6373939"/>
            <a:ext cx="3608488" cy="369332"/>
          </a:xfrm>
          <a:prstGeom prst="rect">
            <a:avLst/>
          </a:prstGeom>
          <a:noFill/>
        </p:spPr>
        <p:txBody>
          <a:bodyPr wrap="none" rtlCol="0">
            <a:spAutoFit/>
          </a:bodyPr>
          <a:lstStyle/>
          <a:p>
            <a:r>
              <a:rPr lang="en-US" dirty="0" smtClean="0"/>
              <a:t>Allen &amp; Schnell, MTMS, March, 2016</a:t>
            </a:r>
            <a:endParaRPr lang="en-US" dirty="0"/>
          </a:p>
        </p:txBody>
      </p:sp>
    </p:spTree>
    <p:extLst>
      <p:ext uri="{BB962C8B-B14F-4D97-AF65-F5344CB8AC3E}">
        <p14:creationId xmlns:p14="http://schemas.microsoft.com/office/powerpoint/2010/main" val="87418456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1143000"/>
          </a:xfrm>
        </p:spPr>
        <p:txBody>
          <a:bodyPr/>
          <a:lstStyle/>
          <a:p>
            <a:r>
              <a:rPr lang="en-US" sz="4000" b="1" dirty="0" smtClean="0"/>
              <a:t>Four Pillars of Practice to Support Mathematics Identity</a:t>
            </a:r>
            <a:endParaRPr lang="en-US" sz="4000" b="1" dirty="0"/>
          </a:p>
        </p:txBody>
      </p:sp>
      <p:sp>
        <p:nvSpPr>
          <p:cNvPr id="3" name="Content Placeholder 2"/>
          <p:cNvSpPr>
            <a:spLocks noGrp="1"/>
          </p:cNvSpPr>
          <p:nvPr>
            <p:ph idx="1"/>
          </p:nvPr>
        </p:nvSpPr>
        <p:spPr/>
        <p:txBody>
          <a:bodyPr/>
          <a:lstStyle/>
          <a:p>
            <a:pPr marL="0" indent="0">
              <a:buNone/>
            </a:pPr>
            <a:r>
              <a:rPr lang="en-US" sz="2400" dirty="0" smtClean="0"/>
              <a:t>Givens:</a:t>
            </a:r>
          </a:p>
          <a:p>
            <a:r>
              <a:rPr lang="en-US" sz="2400" dirty="0" smtClean="0"/>
              <a:t>Students work in groups.</a:t>
            </a:r>
          </a:p>
          <a:p>
            <a:pPr lvl="1"/>
            <a:r>
              <a:rPr lang="en-US" sz="2000" dirty="0" smtClean="0"/>
              <a:t>Invest in classroom community</a:t>
            </a:r>
          </a:p>
          <a:p>
            <a:pPr lvl="1"/>
            <a:r>
              <a:rPr lang="en-US" sz="2000" dirty="0" smtClean="0"/>
              <a:t>Engage in tasks that promote reasoning and problem solving</a:t>
            </a:r>
          </a:p>
          <a:p>
            <a:pPr lvl="1"/>
            <a:r>
              <a:rPr lang="en-US" sz="2000" dirty="0" smtClean="0"/>
              <a:t>Goal: Promoting equity, ensuring a few students do not dominate discussion.</a:t>
            </a:r>
          </a:p>
          <a:p>
            <a:r>
              <a:rPr lang="en-US" sz="2400" dirty="0" smtClean="0"/>
              <a:t>Students keep journals including reflections</a:t>
            </a:r>
          </a:p>
          <a:p>
            <a:r>
              <a:rPr lang="en-US" sz="2400" dirty="0" smtClean="0"/>
              <a:t>Teacher a facilitator and co-learning</a:t>
            </a:r>
          </a:p>
          <a:p>
            <a:r>
              <a:rPr lang="en-US" sz="2400" dirty="0" smtClean="0"/>
              <a:t>Communicate high expectations</a:t>
            </a:r>
          </a:p>
          <a:p>
            <a:pPr lvl="1"/>
            <a:r>
              <a:rPr lang="en-US" sz="2000" dirty="0" smtClean="0"/>
              <a:t>For every student to learn mathematics</a:t>
            </a:r>
          </a:p>
          <a:p>
            <a:pPr lvl="1"/>
            <a:r>
              <a:rPr lang="en-US" sz="2000" dirty="0" smtClean="0"/>
              <a:t>For every student to contribute to the mathematics learning of others.</a:t>
            </a:r>
          </a:p>
          <a:p>
            <a:pPr lvl="1"/>
            <a:endParaRPr lang="en-US" sz="2000" dirty="0" smtClean="0"/>
          </a:p>
          <a:p>
            <a:endParaRPr lang="en-US" dirty="0"/>
          </a:p>
        </p:txBody>
      </p:sp>
      <p:sp>
        <p:nvSpPr>
          <p:cNvPr id="5" name="TextBox 4"/>
          <p:cNvSpPr txBox="1"/>
          <p:nvPr/>
        </p:nvSpPr>
        <p:spPr>
          <a:xfrm>
            <a:off x="304800" y="6373939"/>
            <a:ext cx="3608488" cy="369332"/>
          </a:xfrm>
          <a:prstGeom prst="rect">
            <a:avLst/>
          </a:prstGeom>
          <a:noFill/>
        </p:spPr>
        <p:txBody>
          <a:bodyPr wrap="none" rtlCol="0">
            <a:spAutoFit/>
          </a:bodyPr>
          <a:lstStyle/>
          <a:p>
            <a:r>
              <a:rPr lang="en-US" dirty="0" smtClean="0"/>
              <a:t>Allen &amp; Schnell, MTMS, March, 2016</a:t>
            </a:r>
            <a:endParaRPr lang="en-US" dirty="0"/>
          </a:p>
        </p:txBody>
      </p:sp>
    </p:spTree>
    <p:extLst>
      <p:ext uri="{BB962C8B-B14F-4D97-AF65-F5344CB8AC3E}">
        <p14:creationId xmlns:p14="http://schemas.microsoft.com/office/powerpoint/2010/main" val="277189781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1143000"/>
          </a:xfrm>
        </p:spPr>
        <p:txBody>
          <a:bodyPr/>
          <a:lstStyle/>
          <a:p>
            <a:r>
              <a:rPr lang="en-US" sz="4000" b="1" dirty="0" smtClean="0"/>
              <a:t>Four Pillars of Practice to Support Mathematics Identity</a:t>
            </a:r>
            <a:endParaRPr lang="en-US" sz="4000" b="1" dirty="0"/>
          </a:p>
        </p:txBody>
      </p:sp>
      <p:sp>
        <p:nvSpPr>
          <p:cNvPr id="3" name="Content Placeholder 2"/>
          <p:cNvSpPr>
            <a:spLocks noGrp="1"/>
          </p:cNvSpPr>
          <p:nvPr>
            <p:ph idx="1"/>
          </p:nvPr>
        </p:nvSpPr>
        <p:spPr/>
        <p:txBody>
          <a:bodyPr/>
          <a:lstStyle/>
          <a:p>
            <a:pPr marL="0" indent="0">
              <a:buNone/>
            </a:pPr>
            <a:r>
              <a:rPr lang="en-US" dirty="0" smtClean="0"/>
              <a:t>Know and believe in your students</a:t>
            </a:r>
            <a:r>
              <a:rPr lang="en-US" sz="2800" dirty="0" smtClean="0"/>
              <a:t>:</a:t>
            </a:r>
          </a:p>
          <a:p>
            <a:pPr marL="514350" indent="-514350">
              <a:buFont typeface="+mj-lt"/>
              <a:buAutoNum type="arabicPeriod"/>
            </a:pPr>
            <a:r>
              <a:rPr lang="en-US" sz="2800" dirty="0"/>
              <a:t>M</a:t>
            </a:r>
            <a:r>
              <a:rPr lang="en-US" sz="2800" dirty="0" smtClean="0"/>
              <a:t>ake </a:t>
            </a:r>
            <a:r>
              <a:rPr lang="en-US" sz="2800" dirty="0"/>
              <a:t>an effort to </a:t>
            </a:r>
            <a:r>
              <a:rPr lang="en-US" sz="2800" dirty="0" smtClean="0"/>
              <a:t>understand students</a:t>
            </a:r>
            <a:r>
              <a:rPr lang="en-US" sz="2800" dirty="0"/>
              <a:t>’ life circumstances</a:t>
            </a:r>
            <a:r>
              <a:rPr lang="en-US" sz="2800" dirty="0" smtClean="0"/>
              <a:t>.</a:t>
            </a:r>
          </a:p>
          <a:p>
            <a:pPr marL="514350" indent="-514350">
              <a:buFont typeface="+mj-lt"/>
              <a:buAutoNum type="arabicPeriod"/>
            </a:pPr>
            <a:r>
              <a:rPr lang="en-US" sz="2800" dirty="0"/>
              <a:t>V</a:t>
            </a:r>
            <a:r>
              <a:rPr lang="en-US" sz="2800" dirty="0" smtClean="0"/>
              <a:t>iewing </a:t>
            </a:r>
            <a:r>
              <a:rPr lang="en-US" sz="2800" dirty="0"/>
              <a:t>student </a:t>
            </a:r>
            <a:r>
              <a:rPr lang="en-US" sz="2800" dirty="0" smtClean="0"/>
              <a:t>attributes as </a:t>
            </a:r>
            <a:r>
              <a:rPr lang="en-US" sz="2800" dirty="0"/>
              <a:t>assets rather than deficits</a:t>
            </a:r>
            <a:r>
              <a:rPr lang="en-US" sz="2800" dirty="0" smtClean="0"/>
              <a:t>.</a:t>
            </a:r>
          </a:p>
          <a:p>
            <a:pPr marL="514350" indent="-514350">
              <a:buFont typeface="+mj-lt"/>
              <a:buAutoNum type="arabicPeriod"/>
            </a:pPr>
            <a:r>
              <a:rPr lang="en-US" sz="2800" dirty="0" smtClean="0"/>
              <a:t>Have students create a “</a:t>
            </a:r>
            <a:r>
              <a:rPr lang="en-US" sz="2800" dirty="0" err="1" smtClean="0"/>
              <a:t>mathography</a:t>
            </a:r>
            <a:r>
              <a:rPr lang="en-US" sz="2800" dirty="0" smtClean="0"/>
              <a:t>”.</a:t>
            </a:r>
          </a:p>
        </p:txBody>
      </p:sp>
      <p:sp>
        <p:nvSpPr>
          <p:cNvPr id="5" name="TextBox 4"/>
          <p:cNvSpPr txBox="1"/>
          <p:nvPr/>
        </p:nvSpPr>
        <p:spPr>
          <a:xfrm>
            <a:off x="304800" y="6373939"/>
            <a:ext cx="3608488" cy="369332"/>
          </a:xfrm>
          <a:prstGeom prst="rect">
            <a:avLst/>
          </a:prstGeom>
          <a:noFill/>
        </p:spPr>
        <p:txBody>
          <a:bodyPr wrap="none" rtlCol="0">
            <a:spAutoFit/>
          </a:bodyPr>
          <a:lstStyle/>
          <a:p>
            <a:r>
              <a:rPr lang="en-US" dirty="0" smtClean="0"/>
              <a:t>Allen &amp; Schnell, MTMS, March, 2016</a:t>
            </a:r>
            <a:endParaRPr lang="en-US" dirty="0"/>
          </a:p>
        </p:txBody>
      </p:sp>
    </p:spTree>
    <p:extLst>
      <p:ext uri="{BB962C8B-B14F-4D97-AF65-F5344CB8AC3E}">
        <p14:creationId xmlns:p14="http://schemas.microsoft.com/office/powerpoint/2010/main" val="332363937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1143000"/>
          </a:xfrm>
        </p:spPr>
        <p:txBody>
          <a:bodyPr/>
          <a:lstStyle/>
          <a:p>
            <a:r>
              <a:rPr lang="en-US" sz="4000" b="1" dirty="0" smtClean="0"/>
              <a:t>Four Pillars of Practice to Support Mathematics Identity</a:t>
            </a:r>
            <a:endParaRPr lang="en-US" sz="4000" b="1" dirty="0"/>
          </a:p>
        </p:txBody>
      </p:sp>
      <p:sp>
        <p:nvSpPr>
          <p:cNvPr id="3" name="Content Placeholder 2"/>
          <p:cNvSpPr>
            <a:spLocks noGrp="1"/>
          </p:cNvSpPr>
          <p:nvPr>
            <p:ph idx="1"/>
          </p:nvPr>
        </p:nvSpPr>
        <p:spPr/>
        <p:txBody>
          <a:bodyPr/>
          <a:lstStyle/>
          <a:p>
            <a:pPr marL="0" indent="0">
              <a:buNone/>
            </a:pPr>
            <a:r>
              <a:rPr lang="en-US" dirty="0" smtClean="0"/>
              <a:t>Redefine mathematical success</a:t>
            </a:r>
            <a:r>
              <a:rPr lang="en-US" sz="2800" dirty="0" smtClean="0"/>
              <a:t>:</a:t>
            </a:r>
          </a:p>
          <a:p>
            <a:r>
              <a:rPr lang="en-US" sz="2800" dirty="0" smtClean="0"/>
              <a:t>Recognize contributions skills and talents each student brings to collective mathematical work.</a:t>
            </a:r>
          </a:p>
          <a:p>
            <a:pPr lvl="1"/>
            <a:r>
              <a:rPr lang="en-US" sz="2400" dirty="0" smtClean="0"/>
              <a:t>Relating </a:t>
            </a:r>
            <a:r>
              <a:rPr lang="en-US" sz="2400" dirty="0"/>
              <a:t>a new problem to a previous problem</a:t>
            </a:r>
          </a:p>
          <a:p>
            <a:pPr lvl="1"/>
            <a:r>
              <a:rPr lang="en-US" sz="2400" dirty="0" smtClean="0"/>
              <a:t>Connecting </a:t>
            </a:r>
            <a:r>
              <a:rPr lang="en-US" sz="2400" dirty="0"/>
              <a:t>multiple ideas</a:t>
            </a:r>
          </a:p>
          <a:p>
            <a:pPr lvl="1"/>
            <a:r>
              <a:rPr lang="en-US" sz="2400" dirty="0"/>
              <a:t>Representing an idea in a new way</a:t>
            </a:r>
          </a:p>
          <a:p>
            <a:pPr lvl="1"/>
            <a:r>
              <a:rPr lang="en-US" sz="2400" dirty="0" smtClean="0"/>
              <a:t>Asking </a:t>
            </a:r>
            <a:r>
              <a:rPr lang="en-US" sz="2400" dirty="0"/>
              <a:t>an insightful question</a:t>
            </a:r>
          </a:p>
          <a:p>
            <a:pPr lvl="1"/>
            <a:r>
              <a:rPr lang="en-US" sz="2400" dirty="0" smtClean="0"/>
              <a:t>Listening </a:t>
            </a:r>
            <a:r>
              <a:rPr lang="en-US" sz="2400" dirty="0"/>
              <a:t>carefully and restating someone’s </a:t>
            </a:r>
            <a:r>
              <a:rPr lang="en-US" sz="2400" dirty="0" smtClean="0"/>
              <a:t>thinking</a:t>
            </a:r>
            <a:endParaRPr lang="en-US" sz="2400" dirty="0"/>
          </a:p>
        </p:txBody>
      </p:sp>
      <p:sp>
        <p:nvSpPr>
          <p:cNvPr id="5" name="TextBox 4"/>
          <p:cNvSpPr txBox="1"/>
          <p:nvPr/>
        </p:nvSpPr>
        <p:spPr>
          <a:xfrm>
            <a:off x="304800" y="6373939"/>
            <a:ext cx="3608488" cy="369332"/>
          </a:xfrm>
          <a:prstGeom prst="rect">
            <a:avLst/>
          </a:prstGeom>
          <a:noFill/>
        </p:spPr>
        <p:txBody>
          <a:bodyPr wrap="none" rtlCol="0">
            <a:spAutoFit/>
          </a:bodyPr>
          <a:lstStyle/>
          <a:p>
            <a:r>
              <a:rPr lang="en-US" dirty="0" smtClean="0"/>
              <a:t>Allen &amp; Schnell, MTMS, March, 2016</a:t>
            </a:r>
            <a:endParaRPr lang="en-US" dirty="0"/>
          </a:p>
        </p:txBody>
      </p:sp>
    </p:spTree>
    <p:extLst>
      <p:ext uri="{BB962C8B-B14F-4D97-AF65-F5344CB8AC3E}">
        <p14:creationId xmlns:p14="http://schemas.microsoft.com/office/powerpoint/2010/main" val="382761885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1143000"/>
          </a:xfrm>
        </p:spPr>
        <p:txBody>
          <a:bodyPr/>
          <a:lstStyle/>
          <a:p>
            <a:r>
              <a:rPr lang="en-US" sz="4000" b="1" dirty="0" smtClean="0"/>
              <a:t>Four Pillars of Practice to Support Mathematics Identity</a:t>
            </a:r>
            <a:endParaRPr lang="en-US" sz="4000" b="1" dirty="0"/>
          </a:p>
        </p:txBody>
      </p:sp>
      <p:sp>
        <p:nvSpPr>
          <p:cNvPr id="3" name="Content Placeholder 2"/>
          <p:cNvSpPr>
            <a:spLocks noGrp="1"/>
          </p:cNvSpPr>
          <p:nvPr>
            <p:ph idx="1"/>
          </p:nvPr>
        </p:nvSpPr>
        <p:spPr/>
        <p:txBody>
          <a:bodyPr/>
          <a:lstStyle/>
          <a:p>
            <a:pPr marL="0" indent="0">
              <a:buNone/>
            </a:pPr>
            <a:r>
              <a:rPr lang="en-US" dirty="0" smtClean="0"/>
              <a:t>Prioritize student voice</a:t>
            </a:r>
            <a:r>
              <a:rPr lang="en-US" sz="2800" dirty="0" smtClean="0"/>
              <a:t>:</a:t>
            </a:r>
          </a:p>
          <a:p>
            <a:pPr marL="457200" indent="-457200">
              <a:buFont typeface="+mj-lt"/>
              <a:buAutoNum type="arabicPeriod"/>
            </a:pPr>
            <a:r>
              <a:rPr lang="en-US" sz="2800" dirty="0" smtClean="0"/>
              <a:t>Limit broadcast questioning.</a:t>
            </a:r>
          </a:p>
          <a:p>
            <a:pPr marL="457200" indent="-457200">
              <a:buFont typeface="+mj-lt"/>
              <a:buAutoNum type="arabicPeriod"/>
            </a:pPr>
            <a:r>
              <a:rPr lang="en-US" sz="2800" dirty="0" smtClean="0"/>
              <a:t>Establish </a:t>
            </a:r>
            <a:r>
              <a:rPr lang="en-US" sz="2800" dirty="0"/>
              <a:t>routines that </a:t>
            </a:r>
            <a:r>
              <a:rPr lang="en-US" sz="2800" dirty="0" smtClean="0"/>
              <a:t>help students </a:t>
            </a:r>
            <a:r>
              <a:rPr lang="en-US" sz="2800" dirty="0"/>
              <a:t>develop ideas privately </a:t>
            </a:r>
            <a:r>
              <a:rPr lang="en-US" sz="2800" dirty="0" smtClean="0"/>
              <a:t>and express </a:t>
            </a:r>
            <a:r>
              <a:rPr lang="en-US" sz="2800" dirty="0"/>
              <a:t>them in a small group </a:t>
            </a:r>
            <a:r>
              <a:rPr lang="en-US" sz="2800" dirty="0" smtClean="0"/>
              <a:t>before presenting publicly.</a:t>
            </a:r>
          </a:p>
          <a:p>
            <a:pPr marL="457200" indent="-457200">
              <a:buFont typeface="+mj-lt"/>
              <a:buAutoNum type="arabicPeriod"/>
            </a:pPr>
            <a:r>
              <a:rPr lang="en-US" sz="2800" dirty="0" smtClean="0"/>
              <a:t>Leverage </a:t>
            </a:r>
            <a:r>
              <a:rPr lang="en-US" sz="2800" dirty="0"/>
              <a:t>formative </a:t>
            </a:r>
            <a:r>
              <a:rPr lang="en-US" sz="2800" dirty="0" smtClean="0"/>
              <a:t>assessment and </a:t>
            </a:r>
            <a:r>
              <a:rPr lang="en-US" sz="2800" dirty="0"/>
              <a:t>self-assessment</a:t>
            </a:r>
            <a:r>
              <a:rPr lang="en-US" sz="2800" dirty="0" smtClean="0"/>
              <a:t>.</a:t>
            </a:r>
          </a:p>
          <a:p>
            <a:pPr marL="457200" indent="-457200">
              <a:buFont typeface="+mj-lt"/>
              <a:buAutoNum type="arabicPeriod"/>
            </a:pPr>
            <a:r>
              <a:rPr lang="en-US" sz="2800" dirty="0" smtClean="0"/>
              <a:t>Have students help set goals and learning targets.</a:t>
            </a:r>
          </a:p>
          <a:p>
            <a:endParaRPr lang="en-US" dirty="0"/>
          </a:p>
        </p:txBody>
      </p:sp>
      <p:sp>
        <p:nvSpPr>
          <p:cNvPr id="5" name="TextBox 4"/>
          <p:cNvSpPr txBox="1"/>
          <p:nvPr/>
        </p:nvSpPr>
        <p:spPr>
          <a:xfrm>
            <a:off x="304800" y="6373939"/>
            <a:ext cx="3608488" cy="369332"/>
          </a:xfrm>
          <a:prstGeom prst="rect">
            <a:avLst/>
          </a:prstGeom>
          <a:noFill/>
        </p:spPr>
        <p:txBody>
          <a:bodyPr wrap="none" rtlCol="0">
            <a:spAutoFit/>
          </a:bodyPr>
          <a:lstStyle/>
          <a:p>
            <a:r>
              <a:rPr lang="en-US" dirty="0" smtClean="0"/>
              <a:t>Allen &amp; Schnell, MTMS, March, 2016</a:t>
            </a:r>
            <a:endParaRPr lang="en-US" dirty="0"/>
          </a:p>
        </p:txBody>
      </p:sp>
    </p:spTree>
    <p:extLst>
      <p:ext uri="{BB962C8B-B14F-4D97-AF65-F5344CB8AC3E}">
        <p14:creationId xmlns:p14="http://schemas.microsoft.com/office/powerpoint/2010/main" val="321072696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1143000"/>
          </a:xfrm>
        </p:spPr>
        <p:txBody>
          <a:bodyPr/>
          <a:lstStyle/>
          <a:p>
            <a:r>
              <a:rPr lang="en-US" sz="4000" b="1" dirty="0" smtClean="0"/>
              <a:t>Four Pillars of Practice to Support Mathematics Identity</a:t>
            </a:r>
            <a:endParaRPr lang="en-US" sz="4000" b="1" dirty="0"/>
          </a:p>
        </p:txBody>
      </p:sp>
      <p:sp>
        <p:nvSpPr>
          <p:cNvPr id="3" name="Content Placeholder 2"/>
          <p:cNvSpPr>
            <a:spLocks noGrp="1"/>
          </p:cNvSpPr>
          <p:nvPr>
            <p:ph idx="1"/>
          </p:nvPr>
        </p:nvSpPr>
        <p:spPr/>
        <p:txBody>
          <a:bodyPr/>
          <a:lstStyle/>
          <a:p>
            <a:pPr marL="0" indent="0">
              <a:buNone/>
            </a:pPr>
            <a:r>
              <a:rPr lang="en-US" dirty="0" smtClean="0"/>
              <a:t>Monitor identify formation</a:t>
            </a:r>
            <a:r>
              <a:rPr lang="en-US" sz="2800" dirty="0" smtClean="0"/>
              <a:t>:</a:t>
            </a:r>
          </a:p>
          <a:p>
            <a:pPr marL="457200" indent="-457200">
              <a:buFont typeface="+mj-lt"/>
              <a:buAutoNum type="arabicPeriod"/>
            </a:pPr>
            <a:r>
              <a:rPr lang="en-US" sz="2800" dirty="0" smtClean="0"/>
              <a:t>Formative assessment to give us information to improve instruction.</a:t>
            </a:r>
          </a:p>
          <a:p>
            <a:pPr marL="457200" indent="-457200">
              <a:buFont typeface="+mj-lt"/>
              <a:buAutoNum type="arabicPeriod"/>
            </a:pPr>
            <a:r>
              <a:rPr lang="en-US" sz="2800" dirty="0" smtClean="0"/>
              <a:t>Teach students to self-assess, including assessing beliefs about mathematics learning.</a:t>
            </a:r>
          </a:p>
          <a:p>
            <a:pPr marL="857250" lvl="1" indent="-457200"/>
            <a:r>
              <a:rPr lang="en-US" sz="2400" dirty="0" smtClean="0"/>
              <a:t>Journals as running record of students growth</a:t>
            </a:r>
          </a:p>
          <a:p>
            <a:pPr marL="0" indent="0">
              <a:buNone/>
            </a:pPr>
            <a:endParaRPr lang="en-US" dirty="0"/>
          </a:p>
        </p:txBody>
      </p:sp>
      <p:sp>
        <p:nvSpPr>
          <p:cNvPr id="5" name="TextBox 4"/>
          <p:cNvSpPr txBox="1"/>
          <p:nvPr/>
        </p:nvSpPr>
        <p:spPr>
          <a:xfrm>
            <a:off x="304800" y="6373939"/>
            <a:ext cx="3608488" cy="369332"/>
          </a:xfrm>
          <a:prstGeom prst="rect">
            <a:avLst/>
          </a:prstGeom>
          <a:noFill/>
        </p:spPr>
        <p:txBody>
          <a:bodyPr wrap="none" rtlCol="0">
            <a:spAutoFit/>
          </a:bodyPr>
          <a:lstStyle/>
          <a:p>
            <a:r>
              <a:rPr lang="en-US" dirty="0" smtClean="0"/>
              <a:t>Allen &amp; Schnell, MTMS, March, 2016</a:t>
            </a:r>
            <a:endParaRPr lang="en-US" dirty="0"/>
          </a:p>
        </p:txBody>
      </p:sp>
    </p:spTree>
    <p:extLst>
      <p:ext uri="{BB962C8B-B14F-4D97-AF65-F5344CB8AC3E}">
        <p14:creationId xmlns:p14="http://schemas.microsoft.com/office/powerpoint/2010/main" val="165783784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533400" y="533400"/>
            <a:ext cx="8229600" cy="606425"/>
          </a:xfrm>
        </p:spPr>
        <p:txBody>
          <a:bodyPr/>
          <a:lstStyle/>
          <a:p>
            <a:pPr eaLnBrk="1" hangingPunct="1">
              <a:defRPr/>
            </a:pPr>
            <a:r>
              <a:rPr lang="en-US" altLang="en-US" sz="4000" b="1" dirty="0" smtClean="0">
                <a:ea typeface="ＭＳ Ｐゴシック" pitchFamily="34" charset="-128"/>
              </a:rPr>
              <a:t>Promoting Growth Mindsets</a:t>
            </a:r>
          </a:p>
        </p:txBody>
      </p:sp>
      <p:sp>
        <p:nvSpPr>
          <p:cNvPr id="304131" name="Rectangle 3"/>
          <p:cNvSpPr>
            <a:spLocks noGrp="1" noChangeArrowheads="1"/>
          </p:cNvSpPr>
          <p:nvPr>
            <p:ph idx="1"/>
          </p:nvPr>
        </p:nvSpPr>
        <p:spPr>
          <a:xfrm>
            <a:off x="533400" y="1600200"/>
            <a:ext cx="7924800" cy="4781550"/>
          </a:xfrm>
        </p:spPr>
        <p:txBody>
          <a:bodyPr/>
          <a:lstStyle/>
          <a:p>
            <a:pPr eaLnBrk="1" hangingPunct="1">
              <a:spcBef>
                <a:spcPct val="0"/>
              </a:spcBef>
              <a:spcAft>
                <a:spcPts val="600"/>
              </a:spcAft>
              <a:defRPr/>
            </a:pPr>
            <a:r>
              <a:rPr lang="en-US" altLang="en-US" sz="2600" dirty="0" smtClean="0">
                <a:ea typeface="ＭＳ Ｐゴシック" pitchFamily="34" charset="-128"/>
              </a:rPr>
              <a:t>Teacher praise influences mindsets</a:t>
            </a:r>
          </a:p>
          <a:p>
            <a:pPr lvl="1" eaLnBrk="1" hangingPunct="1">
              <a:defRPr/>
            </a:pPr>
            <a:r>
              <a:rPr lang="en-US" altLang="en-US" sz="2600" dirty="0" smtClean="0">
                <a:ea typeface="ＭＳ Ｐゴシック" pitchFamily="34" charset="-128"/>
              </a:rPr>
              <a:t>Fixed: Praise refers to intelligence</a:t>
            </a:r>
          </a:p>
          <a:p>
            <a:pPr lvl="1" eaLnBrk="1" hangingPunct="1">
              <a:defRPr/>
            </a:pPr>
            <a:r>
              <a:rPr lang="en-US" altLang="en-US" sz="2600" dirty="0" smtClean="0">
                <a:ea typeface="ＭＳ Ｐゴシック" pitchFamily="34" charset="-128"/>
              </a:rPr>
              <a:t>Growth: Praise refers to effort, engagement, perseverance</a:t>
            </a:r>
          </a:p>
          <a:p>
            <a:pPr eaLnBrk="1" hangingPunct="1">
              <a:spcBef>
                <a:spcPts val="1200"/>
              </a:spcBef>
              <a:spcAft>
                <a:spcPts val="600"/>
              </a:spcAft>
              <a:defRPr/>
            </a:pPr>
            <a:r>
              <a:rPr lang="en-US" altLang="en-US" sz="2600" dirty="0" smtClean="0">
                <a:ea typeface="ＭＳ Ｐゴシック" pitchFamily="34" charset="-128"/>
              </a:rPr>
              <a:t>Explicit instruction about the brain, its function, and that intellectual development is the result of effort and learning has increased students’ achievement in middle school mathematics.</a:t>
            </a:r>
          </a:p>
          <a:p>
            <a:pPr eaLnBrk="1" hangingPunct="1">
              <a:spcBef>
                <a:spcPts val="600"/>
              </a:spcBef>
              <a:spcAft>
                <a:spcPts val="600"/>
              </a:spcAft>
              <a:defRPr/>
            </a:pPr>
            <a:r>
              <a:rPr lang="en-US" altLang="en-US" sz="2600" dirty="0" smtClean="0">
                <a:ea typeface="ＭＳ Ｐゴシック" pitchFamily="34" charset="-128"/>
              </a:rPr>
              <a:t>Reading stories of struggle by successful individuals can promote a growth mindset</a:t>
            </a:r>
          </a:p>
          <a:p>
            <a:pPr eaLnBrk="1" hangingPunct="1">
              <a:defRPr/>
            </a:pPr>
            <a:endParaRPr lang="en-US" altLang="en-US" dirty="0" smtClean="0">
              <a:latin typeface="Century Gothic" pitchFamily="34" charset="0"/>
              <a:ea typeface="ＭＳ Ｐゴシック" pitchFamily="34" charset="-128"/>
            </a:endParaRPr>
          </a:p>
        </p:txBody>
      </p:sp>
    </p:spTree>
    <p:extLst>
      <p:ext uri="{BB962C8B-B14F-4D97-AF65-F5344CB8AC3E}">
        <p14:creationId xmlns:p14="http://schemas.microsoft.com/office/powerpoint/2010/main" val="26232903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413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413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413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413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413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131"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20112" y="222951"/>
            <a:ext cx="8991600" cy="1143000"/>
          </a:xfrm>
          <a:prstGeom prst="rect">
            <a:avLst/>
          </a:prstGeom>
        </p:spPr>
        <p:txBody>
          <a:bodyPr vert="horz" lIns="91440" tIns="45720" rIns="91440" bIns="45720" rtlCol="0" anchor="ctr">
            <a:noAutofit/>
          </a:bodyPr>
          <a:lstStyle/>
          <a:p>
            <a:pPr lvl="0" algn="ctr">
              <a:spcBef>
                <a:spcPct val="0"/>
              </a:spcBef>
              <a:defRPr/>
            </a:pPr>
            <a:r>
              <a:rPr lang="en-US" sz="4400" b="1" dirty="0" smtClean="0">
                <a:solidFill>
                  <a:schemeClr val="bg1"/>
                </a:solidFill>
                <a:latin typeface="+mj-lt"/>
                <a:cs typeface="Verdana"/>
              </a:rPr>
              <a:t>Guiding Principles </a:t>
            </a:r>
          </a:p>
          <a:p>
            <a:pPr lvl="0" algn="ctr">
              <a:spcBef>
                <a:spcPct val="0"/>
              </a:spcBef>
              <a:defRPr/>
            </a:pPr>
            <a:r>
              <a:rPr lang="en-US" sz="4400" b="1" dirty="0" smtClean="0">
                <a:solidFill>
                  <a:schemeClr val="bg1"/>
                </a:solidFill>
                <a:latin typeface="+mj-lt"/>
                <a:cs typeface="Verdana"/>
              </a:rPr>
              <a:t>for School Mathematics</a:t>
            </a:r>
            <a:endParaRPr lang="en-US" sz="4400" b="1" dirty="0" smtClean="0">
              <a:solidFill>
                <a:schemeClr val="bg1"/>
              </a:solidFill>
              <a:latin typeface="+mj-lt"/>
              <a:ea typeface="Verdana" pitchFamily="34" charset="0"/>
              <a:cs typeface="Verdana"/>
            </a:endParaRPr>
          </a:p>
        </p:txBody>
      </p:sp>
      <p:sp>
        <p:nvSpPr>
          <p:cNvPr id="6" name="Rectangle 3"/>
          <p:cNvSpPr txBox="1">
            <a:spLocks noChangeArrowheads="1"/>
          </p:cNvSpPr>
          <p:nvPr/>
        </p:nvSpPr>
        <p:spPr>
          <a:xfrm>
            <a:off x="1275575" y="1720728"/>
            <a:ext cx="4751533" cy="4191000"/>
          </a:xfrm>
          <a:prstGeom prst="rect">
            <a:avLst/>
          </a:prstGeom>
        </p:spPr>
        <p:txBody>
          <a:bodyPr vert="horz" lIns="91440" tIns="45720" rIns="91440" bIns="45720" rtlCol="0">
            <a:noAutofit/>
          </a:bodyPr>
          <a:lstStyle/>
          <a:p>
            <a:pPr marL="457200" indent="-457200">
              <a:lnSpc>
                <a:spcPct val="150000"/>
              </a:lnSpc>
              <a:buAutoNum type="arabicPeriod"/>
            </a:pPr>
            <a:r>
              <a:rPr lang="en-US" sz="2600" b="1" dirty="0" smtClean="0">
                <a:solidFill>
                  <a:srgbClr val="002060"/>
                </a:solidFill>
                <a:latin typeface="Verdana"/>
                <a:cs typeface="Verdana"/>
              </a:rPr>
              <a:t>Teaching and Learning</a:t>
            </a:r>
          </a:p>
          <a:p>
            <a:pPr marL="457200" indent="-457200">
              <a:lnSpc>
                <a:spcPct val="150000"/>
              </a:lnSpc>
              <a:buAutoNum type="arabicPeriod"/>
            </a:pPr>
            <a:r>
              <a:rPr lang="en-US" sz="2600" b="1" dirty="0" smtClean="0">
                <a:solidFill>
                  <a:srgbClr val="002060"/>
                </a:solidFill>
                <a:latin typeface="Verdana"/>
                <a:cs typeface="Verdana"/>
              </a:rPr>
              <a:t>Access and Equity</a:t>
            </a:r>
          </a:p>
          <a:p>
            <a:pPr marL="457200" indent="-457200">
              <a:lnSpc>
                <a:spcPct val="150000"/>
              </a:lnSpc>
              <a:buAutoNum type="arabicPeriod"/>
            </a:pPr>
            <a:r>
              <a:rPr lang="en-US" sz="2600" b="1" dirty="0" smtClean="0">
                <a:solidFill>
                  <a:srgbClr val="002060"/>
                </a:solidFill>
                <a:latin typeface="Verdana"/>
                <a:cs typeface="Verdana"/>
              </a:rPr>
              <a:t>Curriculum</a:t>
            </a:r>
          </a:p>
          <a:p>
            <a:pPr marL="457200" indent="-457200">
              <a:lnSpc>
                <a:spcPct val="150000"/>
              </a:lnSpc>
              <a:buAutoNum type="arabicPeriod"/>
            </a:pPr>
            <a:r>
              <a:rPr lang="en-US" sz="2600" b="1" dirty="0" smtClean="0">
                <a:solidFill>
                  <a:srgbClr val="002060"/>
                </a:solidFill>
                <a:latin typeface="Verdana"/>
                <a:cs typeface="Verdana"/>
              </a:rPr>
              <a:t>Tools and Technology</a:t>
            </a:r>
          </a:p>
          <a:p>
            <a:pPr marL="457200" indent="-457200">
              <a:lnSpc>
                <a:spcPct val="150000"/>
              </a:lnSpc>
              <a:buAutoNum type="arabicPeriod"/>
            </a:pPr>
            <a:r>
              <a:rPr lang="en-US" sz="2600" b="1" dirty="0" smtClean="0">
                <a:solidFill>
                  <a:srgbClr val="002060"/>
                </a:solidFill>
                <a:latin typeface="Verdana"/>
                <a:cs typeface="Verdana"/>
              </a:rPr>
              <a:t>Assessment</a:t>
            </a:r>
          </a:p>
          <a:p>
            <a:pPr marL="457200" indent="-457200">
              <a:lnSpc>
                <a:spcPct val="150000"/>
              </a:lnSpc>
              <a:buAutoNum type="arabicPeriod"/>
            </a:pPr>
            <a:r>
              <a:rPr lang="en-US" sz="2600" b="1" dirty="0" smtClean="0">
                <a:solidFill>
                  <a:srgbClr val="002060"/>
                </a:solidFill>
                <a:latin typeface="Verdana"/>
                <a:cs typeface="Verdana"/>
              </a:rPr>
              <a:t>Professionalism</a:t>
            </a:r>
          </a:p>
          <a:p>
            <a:pPr marL="457200" indent="-457200">
              <a:buAutoNum type="arabicPeriod"/>
            </a:pPr>
            <a:endParaRPr lang="en-US" sz="2400" i="1" dirty="0" smtClean="0">
              <a:solidFill>
                <a:srgbClr val="1F497D"/>
              </a:solidFill>
              <a:latin typeface="Verdana"/>
              <a:cs typeface="Verdana"/>
            </a:endParaRPr>
          </a:p>
        </p:txBody>
      </p:sp>
      <p:pic>
        <p:nvPicPr>
          <p:cNvPr id="11" name="Picture 10" descr="14861 principles to action cover.ps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107" y="248782"/>
            <a:ext cx="1079468" cy="1537985"/>
          </a:xfrm>
          <a:prstGeom prst="rect">
            <a:avLst/>
          </a:prstGeom>
          <a:ln w="6350" cmpd="sng">
            <a:solidFill>
              <a:srgbClr val="FFFFFF"/>
            </a:solidFill>
          </a:ln>
          <a:effectLst>
            <a:outerShdw blurRad="50800" dist="38100" dir="2700000" algn="tl" rotWithShape="0">
              <a:prstClr val="black">
                <a:alpha val="40000"/>
              </a:prstClr>
            </a:outerShdw>
          </a:effectLst>
        </p:spPr>
      </p:pic>
      <p:sp>
        <p:nvSpPr>
          <p:cNvPr id="8" name="TextBox 7"/>
          <p:cNvSpPr txBox="1"/>
          <p:nvPr/>
        </p:nvSpPr>
        <p:spPr>
          <a:xfrm>
            <a:off x="6553200" y="2209800"/>
            <a:ext cx="2590800" cy="2800767"/>
          </a:xfrm>
          <a:prstGeom prst="rect">
            <a:avLst/>
          </a:prstGeom>
          <a:noFill/>
        </p:spPr>
        <p:txBody>
          <a:bodyPr wrap="square" rtlCol="0">
            <a:spAutoFit/>
          </a:bodyPr>
          <a:lstStyle/>
          <a:p>
            <a:r>
              <a:rPr lang="en-US" sz="2800" dirty="0" smtClean="0">
                <a:solidFill>
                  <a:srgbClr val="003366"/>
                </a:solidFill>
                <a:latin typeface="Verdana"/>
                <a:cs typeface="Verdana"/>
              </a:rPr>
              <a:t>Essential Elements</a:t>
            </a:r>
          </a:p>
          <a:p>
            <a:r>
              <a:rPr lang="en-US" sz="2800" dirty="0" smtClean="0">
                <a:solidFill>
                  <a:srgbClr val="003366"/>
                </a:solidFill>
                <a:latin typeface="Verdana"/>
                <a:cs typeface="Verdana"/>
              </a:rPr>
              <a:t>of Effective Math</a:t>
            </a:r>
          </a:p>
          <a:p>
            <a:r>
              <a:rPr lang="en-US" sz="2800" dirty="0" smtClean="0">
                <a:solidFill>
                  <a:srgbClr val="003366"/>
                </a:solidFill>
                <a:latin typeface="Verdana"/>
                <a:cs typeface="Verdana"/>
              </a:rPr>
              <a:t>Programs</a:t>
            </a:r>
          </a:p>
          <a:p>
            <a:endParaRPr lang="en-US" dirty="0" smtClean="0">
              <a:solidFill>
                <a:srgbClr val="003366"/>
              </a:solidFill>
              <a:latin typeface="Verdana"/>
              <a:cs typeface="Verdana"/>
            </a:endParaRPr>
          </a:p>
          <a:p>
            <a:endParaRPr lang="en-US" dirty="0">
              <a:solidFill>
                <a:srgbClr val="003366"/>
              </a:solidFill>
              <a:latin typeface="Verdana"/>
              <a:cs typeface="Verdana"/>
            </a:endParaRPr>
          </a:p>
        </p:txBody>
      </p:sp>
      <p:sp>
        <p:nvSpPr>
          <p:cNvPr id="10" name="Right Arrow 9"/>
          <p:cNvSpPr>
            <a:spLocks noChangeAspect="1"/>
          </p:cNvSpPr>
          <p:nvPr/>
        </p:nvSpPr>
        <p:spPr>
          <a:xfrm>
            <a:off x="5897741" y="2987677"/>
            <a:ext cx="529867" cy="579540"/>
          </a:xfrm>
          <a:prstGeom prst="rightArrow">
            <a:avLst/>
          </a:prstGeom>
          <a:solidFill>
            <a:srgbClr val="0033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9198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228600" y="152400"/>
            <a:ext cx="8458200" cy="1143000"/>
          </a:xfrm>
        </p:spPr>
        <p:txBody>
          <a:bodyPr/>
          <a:lstStyle/>
          <a:p>
            <a:pPr eaLnBrk="1" hangingPunct="1"/>
            <a:r>
              <a:rPr lang="en-US" altLang="en-US" sz="3600" b="1" dirty="0" smtClean="0"/>
              <a:t>New NCTM Tools</a:t>
            </a:r>
            <a:br>
              <a:rPr lang="en-US" altLang="en-US" sz="3600" b="1" dirty="0" smtClean="0"/>
            </a:br>
            <a:r>
              <a:rPr lang="en-US" altLang="en-US" sz="3600" b="1" dirty="0" smtClean="0"/>
              <a:t>Activities </a:t>
            </a:r>
            <a:r>
              <a:rPr lang="en-US" altLang="en-US" sz="3600" b="1" dirty="0"/>
              <a:t>with Rigor and </a:t>
            </a:r>
            <a:r>
              <a:rPr lang="en-US" altLang="en-US" sz="3600" b="1" dirty="0" smtClean="0"/>
              <a:t>Coherence (ARCs)</a:t>
            </a:r>
          </a:p>
        </p:txBody>
      </p:sp>
      <p:sp>
        <p:nvSpPr>
          <p:cNvPr id="91139" name="Rectangle 3"/>
          <p:cNvSpPr>
            <a:spLocks noGrp="1" noChangeArrowheads="1"/>
          </p:cNvSpPr>
          <p:nvPr>
            <p:ph type="body" idx="1"/>
          </p:nvPr>
        </p:nvSpPr>
        <p:spPr/>
        <p:txBody>
          <a:bodyPr/>
          <a:lstStyle/>
          <a:p>
            <a:pPr marL="0" indent="0" eaLnBrk="1" hangingPunct="1">
              <a:buNone/>
            </a:pPr>
            <a:r>
              <a:rPr lang="en-US" altLang="en-US" sz="2800" b="1" dirty="0" smtClean="0"/>
              <a:t>Sequence of 2–4 lessons that</a:t>
            </a:r>
          </a:p>
          <a:p>
            <a:pPr marL="0" indent="0" eaLnBrk="1" hangingPunct="1">
              <a:buNone/>
            </a:pPr>
            <a:endParaRPr lang="en-US" altLang="en-US" sz="1400" dirty="0" smtClean="0"/>
          </a:p>
          <a:p>
            <a:pPr eaLnBrk="1" hangingPunct="1"/>
            <a:r>
              <a:rPr lang="en-US" altLang="en-US" sz="2800" dirty="0" smtClean="0"/>
              <a:t>Support </a:t>
            </a:r>
            <a:r>
              <a:rPr lang="en-US" altLang="en-US" sz="2800" i="1" dirty="0" smtClean="0"/>
              <a:t>Principles to Actions</a:t>
            </a:r>
          </a:p>
          <a:p>
            <a:pPr eaLnBrk="1" hangingPunct="1"/>
            <a:r>
              <a:rPr lang="en-US" altLang="en-US" sz="2800" dirty="0" smtClean="0"/>
              <a:t>Address a specific math topic </a:t>
            </a:r>
          </a:p>
          <a:p>
            <a:pPr eaLnBrk="1" hangingPunct="1"/>
            <a:r>
              <a:rPr lang="en-US" altLang="en-US" sz="2800" dirty="0" smtClean="0"/>
              <a:t>Scaffold effective teaching </a:t>
            </a:r>
          </a:p>
          <a:p>
            <a:pPr eaLnBrk="1" hangingPunct="1"/>
            <a:r>
              <a:rPr lang="en-US" altLang="en-US" sz="2800" dirty="0" smtClean="0"/>
              <a:t>Support the 8 SMPs</a:t>
            </a:r>
          </a:p>
          <a:p>
            <a:pPr eaLnBrk="1" hangingPunct="1"/>
            <a:r>
              <a:rPr lang="en-US" altLang="en-US" sz="2800" dirty="0" smtClean="0"/>
              <a:t>Demonstrate the 5 Practices for Orchestrating Productive Mathematics Discussions </a:t>
            </a:r>
          </a:p>
          <a:p>
            <a:pPr eaLnBrk="1" hangingPunct="1"/>
            <a:r>
              <a:rPr lang="en-US" altLang="en-US" sz="2800" dirty="0" smtClean="0"/>
              <a:t>Integrate the wide array of NCTM resources</a:t>
            </a:r>
            <a:r>
              <a:rPr lang="en-US" altLang="en-US" sz="2400" dirty="0" smtClean="0"/>
              <a:t/>
            </a:r>
            <a:br>
              <a:rPr lang="en-US" altLang="en-US" sz="2400" dirty="0" smtClean="0"/>
            </a:br>
            <a:endParaRPr lang="en-US" altLang="en-US" sz="2400" dirty="0" smtClean="0"/>
          </a:p>
        </p:txBody>
      </p:sp>
    </p:spTree>
    <p:extLst>
      <p:ext uri="{BB962C8B-B14F-4D97-AF65-F5344CB8AC3E}">
        <p14:creationId xmlns:p14="http://schemas.microsoft.com/office/powerpoint/2010/main" val="35710368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p:cNvSpPr>
            <a:spLocks noGrp="1" noChangeArrowheads="1"/>
          </p:cNvSpPr>
          <p:nvPr>
            <p:ph type="title"/>
          </p:nvPr>
        </p:nvSpPr>
        <p:spPr>
          <a:xfrm>
            <a:off x="457200" y="152400"/>
            <a:ext cx="8229600" cy="1143000"/>
          </a:xfrm>
        </p:spPr>
        <p:txBody>
          <a:bodyPr/>
          <a:lstStyle/>
          <a:p>
            <a:pPr eaLnBrk="1" hangingPunct="1"/>
            <a:r>
              <a:rPr lang="en-US" sz="3600" dirty="0" smtClean="0">
                <a:latin typeface="Verdana" charset="0"/>
                <a:ea typeface="ＭＳ Ｐゴシック" charset="0"/>
                <a:cs typeface="Verdana" charset="0"/>
              </a:rPr>
              <a:t>2016 </a:t>
            </a:r>
            <a:r>
              <a:rPr lang="en-US" sz="3600" dirty="0">
                <a:latin typeface="Verdana" charset="0"/>
                <a:ea typeface="ＭＳ Ｐゴシック" charset="0"/>
                <a:cs typeface="Verdana" charset="0"/>
              </a:rPr>
              <a:t>Interactive Institutes</a:t>
            </a:r>
          </a:p>
        </p:txBody>
      </p:sp>
      <p:sp>
        <p:nvSpPr>
          <p:cNvPr id="28676" name="Rectangle 3"/>
          <p:cNvSpPr>
            <a:spLocks noGrp="1" noChangeArrowheads="1"/>
          </p:cNvSpPr>
          <p:nvPr>
            <p:ph type="body" idx="1"/>
          </p:nvPr>
        </p:nvSpPr>
        <p:spPr>
          <a:xfrm>
            <a:off x="457200" y="1524000"/>
            <a:ext cx="8229600" cy="4525963"/>
          </a:xfrm>
        </p:spPr>
        <p:txBody>
          <a:bodyPr/>
          <a:lstStyle/>
          <a:p>
            <a:pPr lvl="1" eaLnBrk="1" hangingPunct="1">
              <a:spcBef>
                <a:spcPts val="600"/>
              </a:spcBef>
              <a:spcAft>
                <a:spcPts val="600"/>
              </a:spcAft>
              <a:buFont typeface="Arial" charset="0"/>
              <a:buChar char="•"/>
            </a:pPr>
            <a:endParaRPr lang="en-US" sz="2400" dirty="0">
              <a:latin typeface="Verdana" charset="0"/>
              <a:ea typeface="ＭＳ Ｐゴシック" charset="0"/>
              <a:cs typeface="Verdana" charset="0"/>
            </a:endParaRPr>
          </a:p>
          <a:p>
            <a:pPr lvl="1" eaLnBrk="1" hangingPunct="1">
              <a:spcBef>
                <a:spcPts val="600"/>
              </a:spcBef>
              <a:spcAft>
                <a:spcPts val="600"/>
              </a:spcAft>
              <a:buFontTx/>
              <a:buNone/>
            </a:pPr>
            <a:endParaRPr lang="en-US" sz="2400" dirty="0">
              <a:latin typeface="Verdana" charset="0"/>
              <a:ea typeface="ＭＳ Ｐゴシック" charset="0"/>
              <a:cs typeface="Verdana" charset="0"/>
            </a:endParaRPr>
          </a:p>
          <a:p>
            <a:pPr lvl="1" eaLnBrk="1" hangingPunct="1">
              <a:spcBef>
                <a:spcPts val="0"/>
              </a:spcBef>
              <a:spcAft>
                <a:spcPts val="0"/>
              </a:spcAft>
              <a:buFont typeface="Arial" charset="0"/>
              <a:buChar char="•"/>
            </a:pPr>
            <a:endParaRPr lang="en-US" b="1" dirty="0" smtClean="0">
              <a:latin typeface="Verdana" charset="0"/>
              <a:ea typeface="ＭＳ Ｐゴシック" charset="0"/>
              <a:cs typeface="Verdana" charset="0"/>
            </a:endParaRPr>
          </a:p>
          <a:p>
            <a:pPr lvl="1" eaLnBrk="1" hangingPunct="1">
              <a:spcBef>
                <a:spcPts val="0"/>
              </a:spcBef>
              <a:spcAft>
                <a:spcPts val="0"/>
              </a:spcAft>
              <a:buFont typeface="Arial" charset="0"/>
              <a:buChar char="•"/>
            </a:pPr>
            <a:endParaRPr lang="en-US" b="1" dirty="0">
              <a:latin typeface="Verdana" charset="0"/>
              <a:ea typeface="ＭＳ Ｐゴシック" charset="0"/>
              <a:cs typeface="Verdana" charset="0"/>
            </a:endParaRPr>
          </a:p>
          <a:p>
            <a:pPr lvl="1" eaLnBrk="1" hangingPunct="1">
              <a:spcBef>
                <a:spcPts val="0"/>
              </a:spcBef>
              <a:spcAft>
                <a:spcPts val="0"/>
              </a:spcAft>
              <a:buFont typeface="Arial" charset="0"/>
              <a:buChar char="•"/>
            </a:pPr>
            <a:endParaRPr lang="en-US" b="1" dirty="0" smtClean="0">
              <a:latin typeface="Verdana" charset="0"/>
              <a:ea typeface="ＭＳ Ｐゴシック" charset="0"/>
              <a:cs typeface="Verdana" charset="0"/>
            </a:endParaRPr>
          </a:p>
          <a:p>
            <a:pPr lvl="1" eaLnBrk="1" hangingPunct="1">
              <a:spcBef>
                <a:spcPts val="600"/>
              </a:spcBef>
              <a:spcAft>
                <a:spcPts val="600"/>
              </a:spcAft>
              <a:buFont typeface="Arial" charset="0"/>
              <a:buChar char="•"/>
            </a:pPr>
            <a:r>
              <a:rPr lang="en-US" b="1" dirty="0" smtClean="0">
                <a:latin typeface="Verdana" charset="0"/>
                <a:ea typeface="ＭＳ Ｐゴシック" charset="0"/>
                <a:cs typeface="Verdana" charset="0"/>
              </a:rPr>
              <a:t>Algebra Readiness</a:t>
            </a:r>
            <a:endParaRPr lang="en-US" sz="1200" b="1" dirty="0" smtClean="0">
              <a:latin typeface="Verdana" charset="0"/>
              <a:ea typeface="ＭＳ Ｐゴシック" charset="0"/>
              <a:cs typeface="Verdana" charset="0"/>
            </a:endParaRPr>
          </a:p>
          <a:p>
            <a:pPr lvl="2" eaLnBrk="1" hangingPunct="1">
              <a:spcBef>
                <a:spcPts val="600"/>
              </a:spcBef>
              <a:spcAft>
                <a:spcPts val="600"/>
              </a:spcAft>
              <a:buFont typeface="Arial" charset="0"/>
              <a:buChar char="•"/>
            </a:pPr>
            <a:r>
              <a:rPr lang="en-US" dirty="0" smtClean="0">
                <a:latin typeface="Verdana" charset="0"/>
                <a:ea typeface="ＭＳ Ｐゴシック" charset="0"/>
                <a:cs typeface="Verdana" charset="0"/>
              </a:rPr>
              <a:t>Denver, July 18-20 (Grades K-8)</a:t>
            </a:r>
          </a:p>
          <a:p>
            <a:pPr lvl="1" eaLnBrk="1" hangingPunct="1">
              <a:spcBef>
                <a:spcPts val="600"/>
              </a:spcBef>
              <a:spcAft>
                <a:spcPts val="600"/>
              </a:spcAft>
              <a:buFont typeface="Arial" charset="0"/>
              <a:buChar char="•"/>
            </a:pPr>
            <a:r>
              <a:rPr lang="en-US" b="1" dirty="0" smtClean="0">
                <a:latin typeface="Verdana" charset="0"/>
                <a:ea typeface="ＭＳ Ｐゴシック" charset="0"/>
                <a:cs typeface="Verdana" charset="0"/>
              </a:rPr>
              <a:t>Number and Operations</a:t>
            </a:r>
          </a:p>
          <a:p>
            <a:pPr lvl="2" eaLnBrk="1" hangingPunct="1">
              <a:spcBef>
                <a:spcPts val="600"/>
              </a:spcBef>
              <a:spcAft>
                <a:spcPts val="600"/>
              </a:spcAft>
              <a:buFont typeface="Arial" charset="0"/>
              <a:buChar char="•"/>
            </a:pPr>
            <a:r>
              <a:rPr lang="en-US" dirty="0" smtClean="0">
                <a:latin typeface="Verdana" charset="0"/>
                <a:ea typeface="ＭＳ Ｐゴシック" charset="0"/>
                <a:cs typeface="Verdana" charset="0"/>
              </a:rPr>
              <a:t>Denver</a:t>
            </a:r>
            <a:r>
              <a:rPr lang="en-US" dirty="0">
                <a:latin typeface="Verdana" charset="0"/>
                <a:ea typeface="ＭＳ Ｐゴシック" charset="0"/>
                <a:cs typeface="Verdana" charset="0"/>
              </a:rPr>
              <a:t>, July 18-20 </a:t>
            </a:r>
            <a:r>
              <a:rPr lang="en-US" dirty="0" smtClean="0">
                <a:latin typeface="Verdana" charset="0"/>
                <a:ea typeface="ＭＳ Ｐゴシック" charset="0"/>
                <a:cs typeface="Verdana" charset="0"/>
              </a:rPr>
              <a:t>(pre-K–5)</a:t>
            </a:r>
            <a:endParaRPr lang="en-US" dirty="0">
              <a:latin typeface="Verdana" charset="0"/>
              <a:ea typeface="ＭＳ Ｐゴシック" charset="0"/>
              <a:cs typeface="Verdana" charset="0"/>
            </a:endParaRPr>
          </a:p>
          <a:p>
            <a:pPr lvl="2" eaLnBrk="1" hangingPunct="1">
              <a:spcBef>
                <a:spcPts val="600"/>
              </a:spcBef>
              <a:spcAft>
                <a:spcPts val="600"/>
              </a:spcAft>
              <a:buFont typeface="Arial" charset="0"/>
              <a:buChar char="•"/>
            </a:pPr>
            <a:endParaRPr lang="en-US" sz="2000" dirty="0">
              <a:latin typeface="Verdana" charset="0"/>
              <a:ea typeface="ＭＳ Ｐゴシック" charset="0"/>
              <a:cs typeface="Verdana" charset="0"/>
            </a:endParaRPr>
          </a:p>
        </p:txBody>
      </p:sp>
      <p:sp>
        <p:nvSpPr>
          <p:cNvPr id="28677" name="Text Box 5"/>
          <p:cNvSpPr txBox="1">
            <a:spLocks noChangeArrowheads="1"/>
          </p:cNvSpPr>
          <p:nvPr/>
        </p:nvSpPr>
        <p:spPr bwMode="auto">
          <a:xfrm>
            <a:off x="3946525" y="6132513"/>
            <a:ext cx="1841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endParaRPr lang="en-US" dirty="0"/>
          </a:p>
        </p:txBody>
      </p:sp>
      <p:graphicFrame>
        <p:nvGraphicFramePr>
          <p:cNvPr id="4" name="Object 3"/>
          <p:cNvGraphicFramePr>
            <a:graphicFrameLocks noChangeAspect="1"/>
          </p:cNvGraphicFramePr>
          <p:nvPr>
            <p:extLst/>
          </p:nvPr>
        </p:nvGraphicFramePr>
        <p:xfrm>
          <a:off x="1524000" y="1676400"/>
          <a:ext cx="5715000" cy="1905000"/>
        </p:xfrm>
        <a:graphic>
          <a:graphicData uri="http://schemas.openxmlformats.org/presentationml/2006/ole">
            <mc:AlternateContent xmlns:mc="http://schemas.openxmlformats.org/markup-compatibility/2006">
              <mc:Choice xmlns:v="urn:schemas-microsoft-com:vml" Requires="v">
                <p:oleObj spid="_x0000_s2150" name="Acrobat Document" r:id="rId4" imgW="5714932" imgH="1904850" progId="AcroExch.Document.11">
                  <p:embed/>
                </p:oleObj>
              </mc:Choice>
              <mc:Fallback>
                <p:oleObj name="Acrobat Document" r:id="rId4" imgW="5714932" imgH="1904850" progId="AcroExch.Document.11">
                  <p:embed/>
                  <p:pic>
                    <p:nvPicPr>
                      <p:cNvPr id="0" name=""/>
                      <p:cNvPicPr/>
                      <p:nvPr/>
                    </p:nvPicPr>
                    <p:blipFill>
                      <a:blip r:embed="rId5"/>
                      <a:stretch>
                        <a:fillRect/>
                      </a:stretch>
                    </p:blipFill>
                    <p:spPr>
                      <a:xfrm>
                        <a:off x="1524000" y="1676400"/>
                        <a:ext cx="5715000" cy="1905000"/>
                      </a:xfrm>
                      <a:prstGeom prst="rect">
                        <a:avLst/>
                      </a:prstGeom>
                    </p:spPr>
                  </p:pic>
                </p:oleObj>
              </mc:Fallback>
            </mc:AlternateContent>
          </a:graphicData>
        </a:graphic>
      </p:graphicFrame>
    </p:spTree>
    <p:extLst>
      <p:ext uri="{BB962C8B-B14F-4D97-AF65-F5344CB8AC3E}">
        <p14:creationId xmlns:p14="http://schemas.microsoft.com/office/powerpoint/2010/main" val="2203029417"/>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Box 1"/>
          <p:cNvSpPr txBox="1">
            <a:spLocks noChangeArrowheads="1"/>
          </p:cNvSpPr>
          <p:nvPr/>
        </p:nvSpPr>
        <p:spPr bwMode="auto">
          <a:xfrm>
            <a:off x="768397" y="228600"/>
            <a:ext cx="7507184"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en-US" altLang="en-US" sz="3200" b="1" dirty="0">
                <a:solidFill>
                  <a:schemeClr val="bg1"/>
                </a:solidFill>
                <a:latin typeface="Verdana"/>
                <a:ea typeface="+mj-ea"/>
                <a:cs typeface="Verdana"/>
              </a:rPr>
              <a:t>Discovering Area Relationships </a:t>
            </a:r>
            <a:endParaRPr lang="en-US" altLang="en-US" sz="3200" b="1" dirty="0" smtClean="0">
              <a:solidFill>
                <a:schemeClr val="bg1"/>
              </a:solidFill>
              <a:latin typeface="Verdana"/>
              <a:ea typeface="+mj-ea"/>
              <a:cs typeface="Verdana"/>
            </a:endParaRPr>
          </a:p>
          <a:p>
            <a:pPr algn="ctr" eaLnBrk="1" hangingPunct="1">
              <a:defRPr/>
            </a:pPr>
            <a:r>
              <a:rPr lang="en-US" altLang="en-US" sz="3200" b="1" dirty="0" smtClean="0">
                <a:solidFill>
                  <a:schemeClr val="bg1"/>
                </a:solidFill>
                <a:latin typeface="Verdana"/>
                <a:ea typeface="+mj-ea"/>
                <a:cs typeface="Verdana"/>
              </a:rPr>
              <a:t>of </a:t>
            </a:r>
            <a:r>
              <a:rPr lang="en-US" altLang="en-US" sz="3200" b="1" dirty="0">
                <a:solidFill>
                  <a:schemeClr val="bg1"/>
                </a:solidFill>
                <a:latin typeface="Verdana"/>
                <a:ea typeface="+mj-ea"/>
                <a:cs typeface="Verdana"/>
              </a:rPr>
              <a:t>Polygons</a:t>
            </a:r>
          </a:p>
        </p:txBody>
      </p:sp>
      <p:pic>
        <p:nvPicPr>
          <p:cNvPr id="4" name="Picture 3"/>
          <p:cNvPicPr>
            <a:picLocks noChangeAspect="1"/>
          </p:cNvPicPr>
          <p:nvPr/>
        </p:nvPicPr>
        <p:blipFill>
          <a:blip r:embed="rId3"/>
          <a:stretch>
            <a:fillRect/>
          </a:stretch>
        </p:blipFill>
        <p:spPr>
          <a:xfrm>
            <a:off x="2286000" y="1676400"/>
            <a:ext cx="4651670" cy="4498312"/>
          </a:xfrm>
          <a:prstGeom prst="rect">
            <a:avLst/>
          </a:prstGeom>
        </p:spPr>
      </p:pic>
    </p:spTree>
    <p:extLst>
      <p:ext uri="{BB962C8B-B14F-4D97-AF65-F5344CB8AC3E}">
        <p14:creationId xmlns:p14="http://schemas.microsoft.com/office/powerpoint/2010/main" val="243685580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www.nctm.org/ARCs/</a:t>
            </a:r>
            <a:endParaRPr lang="en-US" b="1" dirty="0"/>
          </a:p>
        </p:txBody>
      </p:sp>
      <p:pic>
        <p:nvPicPr>
          <p:cNvPr id="5" name="Content Placeholder 4"/>
          <p:cNvPicPr>
            <a:picLocks noGrp="1" noChangeAspect="1"/>
          </p:cNvPicPr>
          <p:nvPr>
            <p:ph idx="1"/>
          </p:nvPr>
        </p:nvPicPr>
        <p:blipFill>
          <a:blip r:embed="rId2"/>
          <a:stretch>
            <a:fillRect/>
          </a:stretch>
        </p:blipFill>
        <p:spPr>
          <a:xfrm>
            <a:off x="248235" y="1420359"/>
            <a:ext cx="8427679" cy="5405391"/>
          </a:xfrm>
          <a:prstGeom prst="rect">
            <a:avLst/>
          </a:prstGeom>
        </p:spPr>
      </p:pic>
    </p:spTree>
    <p:extLst>
      <p:ext uri="{BB962C8B-B14F-4D97-AF65-F5344CB8AC3E}">
        <p14:creationId xmlns:p14="http://schemas.microsoft.com/office/powerpoint/2010/main" val="18241294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54327" y="304800"/>
            <a:ext cx="9092196" cy="6354762"/>
          </a:xfrm>
          <a:prstGeom prst="rect">
            <a:avLst/>
          </a:prstGeom>
        </p:spPr>
      </p:pic>
    </p:spTree>
    <p:extLst>
      <p:ext uri="{BB962C8B-B14F-4D97-AF65-F5344CB8AC3E}">
        <p14:creationId xmlns:p14="http://schemas.microsoft.com/office/powerpoint/2010/main" val="158615707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889122" y="184183"/>
            <a:ext cx="8255001" cy="1143000"/>
          </a:xfrm>
          <a:prstGeom prst="rect">
            <a:avLst/>
          </a:prstGeom>
        </p:spPr>
        <p:txBody>
          <a:bodyPr vert="horz" lIns="91440" tIns="45720" rIns="91440" bIns="45720" rtlCol="0" anchor="ctr">
            <a:noAutofit/>
          </a:bodyPr>
          <a:lstStyle/>
          <a:p>
            <a:pPr algn="ctr"/>
            <a:r>
              <a:rPr lang="en-US" sz="4400" b="1" dirty="0" smtClean="0">
                <a:solidFill>
                  <a:schemeClr val="bg1"/>
                </a:solidFill>
                <a:latin typeface="+mj-lt"/>
                <a:cs typeface="Verdana"/>
              </a:rPr>
              <a:t>The Title Is Principles to </a:t>
            </a:r>
            <a:r>
              <a:rPr lang="en-US" sz="4400" b="1" i="1" dirty="0" smtClean="0">
                <a:solidFill>
                  <a:schemeClr val="bg1"/>
                </a:solidFill>
                <a:latin typeface="+mj-lt"/>
                <a:cs typeface="Verdana"/>
              </a:rPr>
              <a:t>Actions</a:t>
            </a:r>
            <a:endParaRPr lang="en-US" sz="4400" b="1" i="1" dirty="0">
              <a:solidFill>
                <a:schemeClr val="bg1"/>
              </a:solidFill>
              <a:latin typeface="+mj-lt"/>
              <a:cs typeface="Verdana"/>
            </a:endParaRPr>
          </a:p>
        </p:txBody>
      </p:sp>
      <p:sp>
        <p:nvSpPr>
          <p:cNvPr id="6" name="Rectangle 3"/>
          <p:cNvSpPr txBox="1">
            <a:spLocks noChangeArrowheads="1"/>
          </p:cNvSpPr>
          <p:nvPr/>
        </p:nvSpPr>
        <p:spPr>
          <a:xfrm>
            <a:off x="1323975" y="1630417"/>
            <a:ext cx="7286625" cy="4191000"/>
          </a:xfrm>
          <a:prstGeom prst="rect">
            <a:avLst/>
          </a:prstGeom>
        </p:spPr>
        <p:txBody>
          <a:bodyPr vert="horz" lIns="91440" tIns="45720" rIns="91440" bIns="45720" rtlCol="0">
            <a:noAutofit/>
          </a:bodyPr>
          <a:lstStyle/>
          <a:p>
            <a:pPr marL="228600" indent="-228600">
              <a:spcBef>
                <a:spcPts val="600"/>
              </a:spcBef>
              <a:spcAft>
                <a:spcPts val="600"/>
              </a:spcAft>
              <a:buAutoNum type="arabicPeriod"/>
            </a:pPr>
            <a:endParaRPr lang="en-US" sz="2000" i="1" dirty="0" smtClean="0">
              <a:solidFill>
                <a:srgbClr val="1F497D"/>
              </a:solidFill>
              <a:latin typeface="Verdana"/>
              <a:cs typeface="Verdana"/>
            </a:endParaRPr>
          </a:p>
        </p:txBody>
      </p:sp>
      <p:pic>
        <p:nvPicPr>
          <p:cNvPr id="11" name="Picture 10" descr="14861 principles to action cover.ps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619" y="182743"/>
            <a:ext cx="761999" cy="1085667"/>
          </a:xfrm>
          <a:prstGeom prst="rect">
            <a:avLst/>
          </a:prstGeom>
          <a:ln w="6350" cmpd="sng">
            <a:solidFill>
              <a:srgbClr val="FFFFFF"/>
            </a:solidFill>
          </a:ln>
          <a:effectLst>
            <a:outerShdw blurRad="50800" dist="38100" dir="2700000" algn="tl" rotWithShape="0">
              <a:prstClr val="black">
                <a:alpha val="40000"/>
              </a:prstClr>
            </a:outerShdw>
          </a:effectLst>
        </p:spPr>
      </p:pic>
      <p:sp>
        <p:nvSpPr>
          <p:cNvPr id="8" name="Rectangle 7"/>
          <p:cNvSpPr/>
          <p:nvPr/>
        </p:nvSpPr>
        <p:spPr>
          <a:xfrm>
            <a:off x="1323976" y="1581150"/>
            <a:ext cx="7286624" cy="461665"/>
          </a:xfrm>
          <a:prstGeom prst="rect">
            <a:avLst/>
          </a:prstGeom>
        </p:spPr>
        <p:txBody>
          <a:bodyPr wrap="square">
            <a:spAutoFit/>
          </a:bodyPr>
          <a:lstStyle/>
          <a:p>
            <a:pPr>
              <a:spcBef>
                <a:spcPct val="50000"/>
              </a:spcBef>
            </a:pPr>
            <a:endParaRPr lang="en-US" sz="2400" dirty="0">
              <a:solidFill>
                <a:srgbClr val="1F497D"/>
              </a:solidFill>
              <a:latin typeface="Verdana"/>
              <a:cs typeface="Verdana"/>
            </a:endParaRPr>
          </a:p>
        </p:txBody>
      </p:sp>
      <p:sp>
        <p:nvSpPr>
          <p:cNvPr id="7" name="Content Placeholder 6"/>
          <p:cNvSpPr>
            <a:spLocks noGrp="1"/>
          </p:cNvSpPr>
          <p:nvPr>
            <p:ph idx="1"/>
          </p:nvPr>
        </p:nvSpPr>
        <p:spPr>
          <a:xfrm>
            <a:off x="865474" y="1998398"/>
            <a:ext cx="7362825" cy="4525963"/>
          </a:xfrm>
        </p:spPr>
        <p:txBody>
          <a:bodyPr>
            <a:normAutofit/>
          </a:bodyPr>
          <a:lstStyle/>
          <a:p>
            <a:pPr marL="0" indent="0" algn="ctr">
              <a:buNone/>
            </a:pPr>
            <a:endParaRPr lang="en-US" sz="4800" dirty="0" smtClean="0"/>
          </a:p>
          <a:p>
            <a:pPr marL="0" indent="0" algn="ctr">
              <a:buNone/>
            </a:pPr>
            <a:r>
              <a:rPr lang="en-US" sz="8800" dirty="0" smtClean="0">
                <a:solidFill>
                  <a:srgbClr val="002060"/>
                </a:solidFill>
              </a:rPr>
              <a:t>Your Actions?</a:t>
            </a:r>
            <a:endParaRPr lang="en-US" sz="8800" dirty="0">
              <a:solidFill>
                <a:srgbClr val="002060"/>
              </a:solidFill>
            </a:endParaRPr>
          </a:p>
        </p:txBody>
      </p:sp>
    </p:spTree>
    <p:extLst>
      <p:ext uri="{BB962C8B-B14F-4D97-AF65-F5344CB8AC3E}">
        <p14:creationId xmlns:p14="http://schemas.microsoft.com/office/powerpoint/2010/main" val="556014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287" y="1905000"/>
            <a:ext cx="8983088" cy="1470025"/>
          </a:xfrm>
        </p:spPr>
        <p:txBody>
          <a:bodyPr>
            <a:normAutofit/>
          </a:bodyPr>
          <a:lstStyle/>
          <a:p>
            <a:r>
              <a:rPr lang="en-US" sz="6600" dirty="0" smtClean="0">
                <a:solidFill>
                  <a:srgbClr val="002060"/>
                </a:solidFill>
              </a:rPr>
              <a:t>Thank You!</a:t>
            </a:r>
            <a:endParaRPr lang="en-US" sz="6600" dirty="0">
              <a:solidFill>
                <a:srgbClr val="002060"/>
              </a:solidFill>
            </a:endParaRPr>
          </a:p>
        </p:txBody>
      </p:sp>
      <p:sp>
        <p:nvSpPr>
          <p:cNvPr id="3" name="Subtitle 2"/>
          <p:cNvSpPr>
            <a:spLocks noGrp="1"/>
          </p:cNvSpPr>
          <p:nvPr>
            <p:ph type="subTitle" idx="1"/>
          </p:nvPr>
        </p:nvSpPr>
        <p:spPr>
          <a:xfrm>
            <a:off x="304800" y="3733800"/>
            <a:ext cx="8402063" cy="1752600"/>
          </a:xfrm>
        </p:spPr>
        <p:txBody>
          <a:bodyPr>
            <a:normAutofit fontScale="92500" lnSpcReduction="20000"/>
          </a:bodyPr>
          <a:lstStyle/>
          <a:p>
            <a:r>
              <a:rPr lang="en-US" sz="4000" dirty="0" smtClean="0">
                <a:solidFill>
                  <a:srgbClr val="002060"/>
                </a:solidFill>
              </a:rPr>
              <a:t>Diane Briars</a:t>
            </a:r>
          </a:p>
          <a:p>
            <a:r>
              <a:rPr lang="en-US" sz="4000" dirty="0" smtClean="0">
                <a:solidFill>
                  <a:srgbClr val="002060"/>
                </a:solidFill>
                <a:hlinkClick r:id="rId3"/>
              </a:rPr>
              <a:t>dbriars@nctm.org</a:t>
            </a:r>
            <a:endParaRPr lang="en-US" sz="4000" dirty="0" smtClean="0">
              <a:solidFill>
                <a:srgbClr val="002060"/>
              </a:solidFill>
            </a:endParaRPr>
          </a:p>
          <a:p>
            <a:r>
              <a:rPr lang="en-US" sz="4000" dirty="0" smtClean="0">
                <a:solidFill>
                  <a:srgbClr val="002060"/>
                </a:solidFill>
              </a:rPr>
              <a:t>nctm.org/briars</a:t>
            </a:r>
            <a:endParaRPr lang="en-US" sz="4000" dirty="0">
              <a:solidFill>
                <a:srgbClr val="002060"/>
              </a:solidFill>
            </a:endParaRPr>
          </a:p>
        </p:txBody>
      </p:sp>
    </p:spTree>
    <p:extLst>
      <p:ext uri="{BB962C8B-B14F-4D97-AF65-F5344CB8AC3E}">
        <p14:creationId xmlns:p14="http://schemas.microsoft.com/office/powerpoint/2010/main" val="19816639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a:xfrm>
            <a:off x="457200" y="152400"/>
            <a:ext cx="8229600" cy="1143000"/>
          </a:xfrm>
        </p:spPr>
        <p:txBody>
          <a:bodyPr/>
          <a:lstStyle/>
          <a:p>
            <a:pPr eaLnBrk="1" hangingPunct="1"/>
            <a:r>
              <a:rPr lang="en-US" sz="3600" dirty="0">
                <a:latin typeface="Verdana" charset="0"/>
                <a:ea typeface="ＭＳ Ｐゴシック" charset="0"/>
                <a:cs typeface="Verdana" charset="0"/>
              </a:rPr>
              <a:t>NCTM Regional Conferences</a:t>
            </a:r>
          </a:p>
        </p:txBody>
      </p:sp>
      <p:sp>
        <p:nvSpPr>
          <p:cNvPr id="29700" name="Rectangle 3"/>
          <p:cNvSpPr>
            <a:spLocks noGrp="1" noChangeArrowheads="1"/>
          </p:cNvSpPr>
          <p:nvPr>
            <p:ph type="body" idx="1"/>
          </p:nvPr>
        </p:nvSpPr>
        <p:spPr/>
        <p:txBody>
          <a:bodyPr/>
          <a:lstStyle/>
          <a:p>
            <a:pPr lvl="1" eaLnBrk="1" hangingPunct="1">
              <a:spcBef>
                <a:spcPts val="600"/>
              </a:spcBef>
              <a:spcAft>
                <a:spcPts val="600"/>
              </a:spcAft>
              <a:buFont typeface="Arial" charset="0"/>
              <a:buChar char="•"/>
            </a:pPr>
            <a:endParaRPr lang="en-US" sz="2400" dirty="0">
              <a:latin typeface="Verdana" charset="0"/>
              <a:ea typeface="ＭＳ Ｐゴシック" charset="0"/>
              <a:cs typeface="Verdana" charset="0"/>
            </a:endParaRPr>
          </a:p>
          <a:p>
            <a:pPr lvl="1" eaLnBrk="1" hangingPunct="1">
              <a:spcBef>
                <a:spcPts val="600"/>
              </a:spcBef>
              <a:spcAft>
                <a:spcPts val="600"/>
              </a:spcAft>
              <a:buFont typeface="Arial" charset="0"/>
              <a:buChar char="•"/>
            </a:pPr>
            <a:endParaRPr lang="en-US" sz="2400" b="1" dirty="0" smtClean="0">
              <a:latin typeface="Verdana" charset="0"/>
              <a:ea typeface="ＭＳ Ｐゴシック" charset="0"/>
              <a:cs typeface="Verdana" charset="0"/>
            </a:endParaRPr>
          </a:p>
          <a:p>
            <a:pPr lvl="1" eaLnBrk="1" hangingPunct="1">
              <a:spcBef>
                <a:spcPts val="600"/>
              </a:spcBef>
              <a:spcAft>
                <a:spcPts val="600"/>
              </a:spcAft>
              <a:buFont typeface="Arial" charset="0"/>
              <a:buChar char="•"/>
            </a:pPr>
            <a:endParaRPr lang="en-US" sz="2400" b="1" dirty="0">
              <a:latin typeface="Verdana" charset="0"/>
              <a:ea typeface="ＭＳ Ｐゴシック" charset="0"/>
              <a:cs typeface="Verdana" charset="0"/>
            </a:endParaRPr>
          </a:p>
          <a:p>
            <a:pPr lvl="1" eaLnBrk="1" hangingPunct="1">
              <a:spcBef>
                <a:spcPts val="600"/>
              </a:spcBef>
              <a:spcAft>
                <a:spcPts val="600"/>
              </a:spcAft>
              <a:buFont typeface="Arial" charset="0"/>
              <a:buChar char="•"/>
            </a:pPr>
            <a:r>
              <a:rPr lang="en-US" sz="2400" b="1" dirty="0" smtClean="0">
                <a:latin typeface="Verdana" charset="0"/>
                <a:ea typeface="ＭＳ Ｐゴシック" charset="0"/>
                <a:cs typeface="Verdana" charset="0"/>
              </a:rPr>
              <a:t>Phoenix</a:t>
            </a:r>
            <a:endParaRPr lang="en-US" sz="2400" b="1" dirty="0">
              <a:latin typeface="Verdana" charset="0"/>
              <a:ea typeface="ＭＳ Ｐゴシック" charset="0"/>
              <a:cs typeface="Verdana" charset="0"/>
            </a:endParaRPr>
          </a:p>
          <a:p>
            <a:pPr lvl="2" eaLnBrk="1" hangingPunct="1">
              <a:spcBef>
                <a:spcPts val="600"/>
              </a:spcBef>
              <a:spcAft>
                <a:spcPts val="600"/>
              </a:spcAft>
              <a:buFontTx/>
              <a:buNone/>
            </a:pPr>
            <a:r>
              <a:rPr lang="en-US" sz="2000" dirty="0">
                <a:latin typeface="Verdana" charset="0"/>
                <a:ea typeface="ＭＳ Ｐゴシック" charset="0"/>
                <a:cs typeface="Verdana" charset="0"/>
              </a:rPr>
              <a:t>October </a:t>
            </a:r>
            <a:r>
              <a:rPr lang="en-US" sz="2000" dirty="0" smtClean="0">
                <a:latin typeface="Verdana" charset="0"/>
                <a:ea typeface="ＭＳ Ｐゴシック" charset="0"/>
                <a:cs typeface="Verdana" charset="0"/>
              </a:rPr>
              <a:t>26-28</a:t>
            </a:r>
          </a:p>
          <a:p>
            <a:pPr lvl="1" eaLnBrk="1" hangingPunct="1">
              <a:spcBef>
                <a:spcPts val="600"/>
              </a:spcBef>
              <a:spcAft>
                <a:spcPts val="600"/>
              </a:spcAft>
              <a:buFont typeface="Arial" charset="0"/>
              <a:buChar char="•"/>
            </a:pPr>
            <a:r>
              <a:rPr lang="en-US" sz="2400" b="1" dirty="0" smtClean="0">
                <a:latin typeface="Verdana" charset="0"/>
                <a:ea typeface="ＭＳ Ｐゴシック" charset="0"/>
                <a:cs typeface="Verdana" charset="0"/>
              </a:rPr>
              <a:t>Philadelphia</a:t>
            </a:r>
            <a:endParaRPr lang="en-US" sz="2400" b="1" dirty="0">
              <a:latin typeface="Verdana" charset="0"/>
              <a:ea typeface="ＭＳ Ｐゴシック" charset="0"/>
              <a:cs typeface="Verdana" charset="0"/>
            </a:endParaRPr>
          </a:p>
          <a:p>
            <a:pPr lvl="1" eaLnBrk="1" hangingPunct="1">
              <a:spcBef>
                <a:spcPts val="600"/>
              </a:spcBef>
              <a:spcAft>
                <a:spcPts val="600"/>
              </a:spcAft>
              <a:buFontTx/>
              <a:buNone/>
            </a:pPr>
            <a:r>
              <a:rPr lang="en-US" sz="2000" dirty="0">
                <a:latin typeface="Verdana" charset="0"/>
                <a:ea typeface="ＭＳ Ｐゴシック" charset="0"/>
                <a:cs typeface="Verdana" charset="0"/>
              </a:rPr>
              <a:t>		</a:t>
            </a:r>
            <a:r>
              <a:rPr lang="en-US" sz="2000" dirty="0" smtClean="0">
                <a:latin typeface="Verdana" charset="0"/>
                <a:ea typeface="ＭＳ Ｐゴシック" charset="0"/>
                <a:cs typeface="Verdana" charset="0"/>
              </a:rPr>
              <a:t>October 31–November 2</a:t>
            </a:r>
            <a:endParaRPr lang="en-US" sz="2000" dirty="0">
              <a:latin typeface="Verdana" charset="0"/>
              <a:ea typeface="ＭＳ Ｐゴシック" charset="0"/>
              <a:cs typeface="Verdana" charset="0"/>
            </a:endParaRPr>
          </a:p>
        </p:txBody>
      </p:sp>
      <p:sp>
        <p:nvSpPr>
          <p:cNvPr id="29701" name="Text Box 5"/>
          <p:cNvSpPr txBox="1">
            <a:spLocks noChangeArrowheads="1"/>
          </p:cNvSpPr>
          <p:nvPr/>
        </p:nvSpPr>
        <p:spPr bwMode="auto">
          <a:xfrm>
            <a:off x="3946525" y="6132513"/>
            <a:ext cx="1841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600200"/>
            <a:ext cx="5715000" cy="1428750"/>
          </a:xfrm>
          <a:prstGeom prst="rect">
            <a:avLst/>
          </a:prstGeom>
        </p:spPr>
      </p:pic>
    </p:spTree>
    <p:extLst>
      <p:ext uri="{BB962C8B-B14F-4D97-AF65-F5344CB8AC3E}">
        <p14:creationId xmlns:p14="http://schemas.microsoft.com/office/powerpoint/2010/main" val="4174604048"/>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a:xfrm>
            <a:off x="1292772" y="152400"/>
            <a:ext cx="7293730" cy="1143000"/>
          </a:xfrm>
        </p:spPr>
        <p:txBody>
          <a:bodyPr>
            <a:noAutofit/>
          </a:bodyPr>
          <a:lstStyle/>
          <a:p>
            <a:endParaRPr lang="en-US" sz="3600" b="1" dirty="0" smtClean="0">
              <a:solidFill>
                <a:srgbClr val="002060"/>
              </a:solidFill>
              <a:ea typeface="ＭＳ Ｐゴシック" pitchFamily="34" charset="-128"/>
            </a:endParaRPr>
          </a:p>
        </p:txBody>
      </p:sp>
      <p:sp>
        <p:nvSpPr>
          <p:cNvPr id="5" name="Content Placeholder 4"/>
          <p:cNvSpPr>
            <a:spLocks noGrp="1"/>
          </p:cNvSpPr>
          <p:nvPr>
            <p:ph sz="half" idx="2"/>
          </p:nvPr>
        </p:nvSpPr>
        <p:spPr>
          <a:xfrm>
            <a:off x="833770" y="1600200"/>
            <a:ext cx="7797114" cy="5029028"/>
          </a:xfrm>
        </p:spPr>
        <p:txBody>
          <a:bodyPr>
            <a:normAutofit fontScale="25000" lnSpcReduction="20000"/>
          </a:bodyPr>
          <a:lstStyle/>
          <a:p>
            <a:pPr marL="0" indent="0" algn="ctr">
              <a:buNone/>
            </a:pPr>
            <a:r>
              <a:rPr lang="en-US" sz="8000" dirty="0">
                <a:solidFill>
                  <a:srgbClr val="002060"/>
                </a:solidFill>
              </a:rPr>
              <a:t/>
            </a:r>
            <a:br>
              <a:rPr lang="en-US" sz="8000" dirty="0">
                <a:solidFill>
                  <a:srgbClr val="002060"/>
                </a:solidFill>
              </a:rPr>
            </a:br>
            <a:endParaRPr lang="en-US" sz="8000" dirty="0">
              <a:solidFill>
                <a:srgbClr val="002060"/>
              </a:solidFill>
            </a:endParaRPr>
          </a:p>
          <a:p>
            <a:pPr marL="0" indent="0">
              <a:buNone/>
            </a:pPr>
            <a:r>
              <a:rPr lang="en-US" sz="8000" b="1" dirty="0">
                <a:solidFill>
                  <a:srgbClr val="002060"/>
                </a:solidFill>
              </a:rPr>
              <a:t>Community. Collaboration. Solutions.</a:t>
            </a:r>
            <a:endParaRPr lang="en-US" sz="8000" dirty="0">
              <a:solidFill>
                <a:srgbClr val="002060"/>
              </a:solidFill>
            </a:endParaRPr>
          </a:p>
          <a:p>
            <a:pPr marL="0" indent="0">
              <a:buNone/>
            </a:pPr>
            <a:r>
              <a:rPr lang="en-US" sz="8000" dirty="0">
                <a:solidFill>
                  <a:srgbClr val="002060"/>
                </a:solidFill>
              </a:rPr>
              <a:t>Bring your team and engage in a </a:t>
            </a:r>
            <a:r>
              <a:rPr lang="en-US" sz="8000" dirty="0" smtClean="0">
                <a:solidFill>
                  <a:srgbClr val="002060"/>
                </a:solidFill>
              </a:rPr>
              <a:t>hands-on</a:t>
            </a:r>
            <a:r>
              <a:rPr lang="en-US" sz="8000" dirty="0">
                <a:solidFill>
                  <a:srgbClr val="002060"/>
                </a:solidFill>
              </a:rPr>
              <a:t>, </a:t>
            </a:r>
            <a:r>
              <a:rPr lang="en-US" sz="8000" dirty="0" smtClean="0">
                <a:solidFill>
                  <a:srgbClr val="002060"/>
                </a:solidFill>
              </a:rPr>
              <a:t>interactive</a:t>
            </a:r>
            <a:r>
              <a:rPr lang="en-US" sz="8000" dirty="0">
                <a:solidFill>
                  <a:srgbClr val="002060"/>
                </a:solidFill>
              </a:rPr>
              <a:t>, and new </a:t>
            </a:r>
            <a:r>
              <a:rPr lang="en-US" sz="8000" dirty="0" smtClean="0">
                <a:solidFill>
                  <a:srgbClr val="002060"/>
                </a:solidFill>
              </a:rPr>
              <a:t/>
            </a:r>
            <a:br>
              <a:rPr lang="en-US" sz="8000" dirty="0" smtClean="0">
                <a:solidFill>
                  <a:srgbClr val="002060"/>
                </a:solidFill>
              </a:rPr>
            </a:br>
            <a:r>
              <a:rPr lang="en-US" sz="8000" dirty="0" smtClean="0">
                <a:solidFill>
                  <a:srgbClr val="002060"/>
                </a:solidFill>
              </a:rPr>
              <a:t>learning </a:t>
            </a:r>
            <a:r>
              <a:rPr lang="en-US" sz="8000" dirty="0">
                <a:solidFill>
                  <a:srgbClr val="002060"/>
                </a:solidFill>
              </a:rPr>
              <a:t>experience for </a:t>
            </a:r>
            <a:r>
              <a:rPr lang="en-US" sz="8000" dirty="0" smtClean="0">
                <a:solidFill>
                  <a:srgbClr val="002060"/>
                </a:solidFill>
              </a:rPr>
              <a:t>mathematics </a:t>
            </a:r>
            <a:r>
              <a:rPr lang="en-US" sz="8000" dirty="0">
                <a:solidFill>
                  <a:srgbClr val="002060"/>
                </a:solidFill>
              </a:rPr>
              <a:t>education. </a:t>
            </a:r>
            <a:br>
              <a:rPr lang="en-US" sz="8000" dirty="0">
                <a:solidFill>
                  <a:srgbClr val="002060"/>
                </a:solidFill>
              </a:rPr>
            </a:br>
            <a:endParaRPr lang="en-US" sz="8000" dirty="0">
              <a:solidFill>
                <a:srgbClr val="002060"/>
              </a:solidFill>
            </a:endParaRPr>
          </a:p>
          <a:p>
            <a:pPr marL="0" indent="0">
              <a:buNone/>
            </a:pPr>
            <a:r>
              <a:rPr lang="en-US" sz="8000" dirty="0">
                <a:solidFill>
                  <a:srgbClr val="002060"/>
                </a:solidFill>
              </a:rPr>
              <a:t>With a focus on “Engaging the </a:t>
            </a:r>
            <a:r>
              <a:rPr lang="en-US" sz="8000" dirty="0" smtClean="0">
                <a:solidFill>
                  <a:srgbClr val="002060"/>
                </a:solidFill>
              </a:rPr>
              <a:t/>
            </a:r>
            <a:br>
              <a:rPr lang="en-US" sz="8000" dirty="0" smtClean="0">
                <a:solidFill>
                  <a:srgbClr val="002060"/>
                </a:solidFill>
              </a:rPr>
            </a:br>
            <a:r>
              <a:rPr lang="en-US" sz="8000" dirty="0" smtClean="0">
                <a:solidFill>
                  <a:srgbClr val="002060"/>
                </a:solidFill>
              </a:rPr>
              <a:t>Struggling </a:t>
            </a:r>
            <a:r>
              <a:rPr lang="en-US" sz="8000" dirty="0">
                <a:solidFill>
                  <a:srgbClr val="002060"/>
                </a:solidFill>
              </a:rPr>
              <a:t>Learner,” </a:t>
            </a:r>
            <a:r>
              <a:rPr lang="en-US" sz="8000" dirty="0" smtClean="0">
                <a:solidFill>
                  <a:srgbClr val="002060"/>
                </a:solidFill>
              </a:rPr>
              <a:t>become </a:t>
            </a:r>
            <a:r>
              <a:rPr lang="en-US" sz="8000" dirty="0">
                <a:solidFill>
                  <a:srgbClr val="002060"/>
                </a:solidFill>
              </a:rPr>
              <a:t>part </a:t>
            </a:r>
            <a:r>
              <a:rPr lang="en-US" sz="8000" dirty="0" smtClean="0">
                <a:solidFill>
                  <a:srgbClr val="002060"/>
                </a:solidFill>
              </a:rPr>
              <a:t/>
            </a:r>
            <a:br>
              <a:rPr lang="en-US" sz="8000" dirty="0" smtClean="0">
                <a:solidFill>
                  <a:srgbClr val="002060"/>
                </a:solidFill>
              </a:rPr>
            </a:br>
            <a:r>
              <a:rPr lang="en-US" sz="8000" dirty="0" smtClean="0">
                <a:solidFill>
                  <a:srgbClr val="002060"/>
                </a:solidFill>
              </a:rPr>
              <a:t>of </a:t>
            </a:r>
            <a:r>
              <a:rPr lang="en-US" sz="8000" dirty="0">
                <a:solidFill>
                  <a:srgbClr val="002060"/>
                </a:solidFill>
              </a:rPr>
              <a:t>a team environment and navigate </a:t>
            </a:r>
            <a:r>
              <a:rPr lang="en-US" sz="8000" dirty="0" smtClean="0">
                <a:solidFill>
                  <a:srgbClr val="002060"/>
                </a:solidFill>
              </a:rPr>
              <a:t/>
            </a:r>
            <a:br>
              <a:rPr lang="en-US" sz="8000" dirty="0" smtClean="0">
                <a:solidFill>
                  <a:srgbClr val="002060"/>
                </a:solidFill>
              </a:rPr>
            </a:br>
            <a:r>
              <a:rPr lang="en-US" sz="8000" dirty="0" smtClean="0">
                <a:solidFill>
                  <a:srgbClr val="002060"/>
                </a:solidFill>
              </a:rPr>
              <a:t>your </a:t>
            </a:r>
            <a:r>
              <a:rPr lang="en-US" sz="8000" dirty="0">
                <a:solidFill>
                  <a:srgbClr val="002060"/>
                </a:solidFill>
              </a:rPr>
              <a:t>experience through three </a:t>
            </a:r>
            <a:r>
              <a:rPr lang="en-US" sz="8000" dirty="0" smtClean="0">
                <a:solidFill>
                  <a:srgbClr val="002060"/>
                </a:solidFill>
              </a:rPr>
              <a:t/>
            </a:r>
            <a:br>
              <a:rPr lang="en-US" sz="8000" dirty="0" smtClean="0">
                <a:solidFill>
                  <a:srgbClr val="002060"/>
                </a:solidFill>
              </a:rPr>
            </a:br>
            <a:r>
              <a:rPr lang="en-US" sz="8000" dirty="0" smtClean="0">
                <a:solidFill>
                  <a:srgbClr val="002060"/>
                </a:solidFill>
              </a:rPr>
              <a:t>different </a:t>
            </a:r>
            <a:r>
              <a:rPr lang="en-US" sz="8000" dirty="0">
                <a:solidFill>
                  <a:srgbClr val="002060"/>
                </a:solidFill>
              </a:rPr>
              <a:t>pathways:</a:t>
            </a:r>
          </a:p>
          <a:p>
            <a:r>
              <a:rPr lang="en-US" sz="8000" dirty="0">
                <a:solidFill>
                  <a:srgbClr val="002060"/>
                </a:solidFill>
              </a:rPr>
              <a:t>Response to Intervention (</a:t>
            </a:r>
            <a:r>
              <a:rPr lang="en-US" sz="8000" dirty="0" err="1">
                <a:solidFill>
                  <a:srgbClr val="002060"/>
                </a:solidFill>
              </a:rPr>
              <a:t>RtI</a:t>
            </a:r>
            <a:r>
              <a:rPr lang="en-US" sz="8000" dirty="0">
                <a:solidFill>
                  <a:srgbClr val="002060"/>
                </a:solidFill>
              </a:rPr>
              <a:t>)</a:t>
            </a:r>
          </a:p>
          <a:p>
            <a:r>
              <a:rPr lang="en-US" sz="8000" dirty="0">
                <a:solidFill>
                  <a:srgbClr val="002060"/>
                </a:solidFill>
              </a:rPr>
              <a:t>Supporting productive struggle</a:t>
            </a:r>
          </a:p>
          <a:p>
            <a:r>
              <a:rPr lang="en-US" sz="8000" dirty="0">
                <a:solidFill>
                  <a:srgbClr val="002060"/>
                </a:solidFill>
              </a:rPr>
              <a:t>Motivating the struggling learner</a:t>
            </a:r>
            <a:r>
              <a:rPr lang="en-US" sz="6200" dirty="0">
                <a:solidFill>
                  <a:srgbClr val="002060"/>
                </a:solidFill>
              </a:rPr>
              <a:t> </a:t>
            </a:r>
            <a:endParaRPr lang="en-US" sz="6200" dirty="0" smtClean="0">
              <a:solidFill>
                <a:srgbClr val="002060"/>
              </a:solidFill>
            </a:endParaRPr>
          </a:p>
          <a:p>
            <a:pPr marL="0" indent="0">
              <a:buNone/>
            </a:pPr>
            <a:endParaRPr lang="en-US" sz="8000" dirty="0">
              <a:solidFill>
                <a:srgbClr val="002060"/>
              </a:solidFill>
            </a:endParaRPr>
          </a:p>
          <a:p>
            <a:pPr marL="0" indent="0" algn="ctr">
              <a:buNone/>
            </a:pPr>
            <a:r>
              <a:rPr lang="en-US" sz="19200" dirty="0"/>
              <a:t/>
            </a:r>
            <a:br>
              <a:rPr lang="en-US" sz="19200" dirty="0"/>
            </a:br>
            <a:endParaRPr lang="en-US" sz="9600" dirty="0"/>
          </a:p>
          <a:p>
            <a:endParaRPr lang="en-US" sz="3600" dirty="0" smtClean="0">
              <a:solidFill>
                <a:srgbClr val="002060"/>
              </a:solidFill>
            </a:endParaRPr>
          </a:p>
        </p:txBody>
      </p:sp>
      <p:sp>
        <p:nvSpPr>
          <p:cNvPr id="24581" name="Text Box 5"/>
          <p:cNvSpPr txBox="1">
            <a:spLocks noChangeArrowheads="1"/>
          </p:cNvSpPr>
          <p:nvPr/>
        </p:nvSpPr>
        <p:spPr bwMode="auto">
          <a:xfrm>
            <a:off x="3946525" y="61325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endParaRPr lang="en-US" dirty="0"/>
          </a:p>
        </p:txBody>
      </p:sp>
      <p:pic>
        <p:nvPicPr>
          <p:cNvPr id="6" name="Picture 5"/>
          <p:cNvPicPr>
            <a:picLocks noChangeAspect="1"/>
          </p:cNvPicPr>
          <p:nvPr/>
        </p:nvPicPr>
        <p:blipFill>
          <a:blip r:embed="rId3"/>
          <a:stretch>
            <a:fillRect/>
          </a:stretch>
        </p:blipFill>
        <p:spPr>
          <a:xfrm>
            <a:off x="5171958" y="3181866"/>
            <a:ext cx="3463972" cy="2304621"/>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0"/>
            <a:ext cx="9144000" cy="1788607"/>
          </a:xfrm>
          <a:prstGeom prst="rect">
            <a:avLst/>
          </a:prstGeom>
        </p:spPr>
      </p:pic>
    </p:spTree>
    <p:extLst>
      <p:ext uri="{BB962C8B-B14F-4D97-AF65-F5344CB8AC3E}">
        <p14:creationId xmlns:p14="http://schemas.microsoft.com/office/powerpoint/2010/main" val="4078241438"/>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a:xfrm>
            <a:off x="533400" y="222136"/>
            <a:ext cx="8077200" cy="1143000"/>
          </a:xfrm>
        </p:spPr>
        <p:txBody>
          <a:bodyPr>
            <a:noAutofit/>
          </a:bodyPr>
          <a:lstStyle/>
          <a:p>
            <a:pPr algn="ctr" eaLnBrk="1" hangingPunct="1"/>
            <a:r>
              <a:rPr lang="en-US" sz="4000" b="1" dirty="0" smtClean="0">
                <a:latin typeface="+mj-lt"/>
                <a:ea typeface="ＭＳ Ｐゴシック" pitchFamily="34" charset="-128"/>
              </a:rPr>
              <a:t>NCTM Conferences</a:t>
            </a:r>
            <a:br>
              <a:rPr lang="en-US" sz="4000" b="1" dirty="0" smtClean="0">
                <a:latin typeface="+mj-lt"/>
                <a:ea typeface="ＭＳ Ｐゴシック" pitchFamily="34" charset="-128"/>
              </a:rPr>
            </a:br>
            <a:r>
              <a:rPr lang="en-US" sz="4000" b="1" dirty="0" smtClean="0">
                <a:latin typeface="+mj-lt"/>
                <a:ea typeface="ＭＳ Ｐゴシック" pitchFamily="34" charset="-128"/>
              </a:rPr>
              <a:t>www.nctm.org</a:t>
            </a:r>
          </a:p>
        </p:txBody>
      </p:sp>
      <p:sp>
        <p:nvSpPr>
          <p:cNvPr id="24580" name="Rectangle 3"/>
          <p:cNvSpPr>
            <a:spLocks noGrp="1" noChangeArrowheads="1"/>
          </p:cNvSpPr>
          <p:nvPr>
            <p:ph idx="1"/>
          </p:nvPr>
        </p:nvSpPr>
        <p:spPr>
          <a:xfrm>
            <a:off x="838200" y="1618077"/>
            <a:ext cx="7362497" cy="4880643"/>
          </a:xfrm>
        </p:spPr>
        <p:txBody>
          <a:bodyPr>
            <a:normAutofit fontScale="85000" lnSpcReduction="20000"/>
          </a:bodyPr>
          <a:lstStyle/>
          <a:p>
            <a:pPr marL="457200" lvl="1" indent="0" eaLnBrk="1" hangingPunct="1">
              <a:spcBef>
                <a:spcPts val="0"/>
              </a:spcBef>
              <a:buNone/>
            </a:pPr>
            <a:endParaRPr lang="en-US" sz="1000" dirty="0">
              <a:ea typeface="ＭＳ Ｐゴシック" pitchFamily="34" charset="-128"/>
            </a:endParaRPr>
          </a:p>
          <a:p>
            <a:pPr marL="6350" lvl="1" indent="0" algn="ctr" eaLnBrk="1" hangingPunct="1">
              <a:spcBef>
                <a:spcPts val="0"/>
              </a:spcBef>
              <a:buNone/>
            </a:pPr>
            <a:r>
              <a:rPr lang="en-US" sz="3600" b="1" dirty="0" smtClean="0">
                <a:solidFill>
                  <a:srgbClr val="002060"/>
                </a:solidFill>
                <a:ea typeface="ＭＳ Ｐゴシック" pitchFamily="34" charset="-128"/>
              </a:rPr>
              <a:t>  2017 </a:t>
            </a:r>
            <a:r>
              <a:rPr lang="en-US" sz="3600" b="1" dirty="0">
                <a:solidFill>
                  <a:srgbClr val="002060"/>
                </a:solidFill>
                <a:ea typeface="ＭＳ Ｐゴシック" pitchFamily="34" charset="-128"/>
              </a:rPr>
              <a:t>Annual Meeting and </a:t>
            </a:r>
            <a:r>
              <a:rPr lang="en-US" sz="3600" b="1" dirty="0" smtClean="0">
                <a:solidFill>
                  <a:srgbClr val="002060"/>
                </a:solidFill>
                <a:ea typeface="ＭＳ Ｐゴシック" pitchFamily="34" charset="-128"/>
              </a:rPr>
              <a:t>Exposition</a:t>
            </a:r>
          </a:p>
          <a:p>
            <a:pPr marL="6350" lvl="1" indent="0">
              <a:spcBef>
                <a:spcPts val="600"/>
              </a:spcBef>
              <a:buNone/>
            </a:pPr>
            <a:r>
              <a:rPr lang="en-US" sz="3600" dirty="0">
                <a:solidFill>
                  <a:srgbClr val="002060"/>
                </a:solidFill>
                <a:ea typeface="ＭＳ Ｐゴシック" pitchFamily="34" charset="-128"/>
              </a:rPr>
              <a:t> </a:t>
            </a:r>
            <a:r>
              <a:rPr lang="en-US" sz="3600" dirty="0" smtClean="0">
                <a:solidFill>
                  <a:srgbClr val="002060"/>
                </a:solidFill>
                <a:ea typeface="ＭＳ Ｐゴシック" pitchFamily="34" charset="-128"/>
              </a:rPr>
              <a:t>     </a:t>
            </a:r>
            <a:endParaRPr lang="en-US" sz="3600" dirty="0">
              <a:solidFill>
                <a:srgbClr val="002060"/>
              </a:solidFill>
              <a:ea typeface="ＭＳ Ｐゴシック" pitchFamily="34" charset="-128"/>
            </a:endParaRPr>
          </a:p>
          <a:p>
            <a:pPr marL="6350" lvl="1" indent="0">
              <a:spcBef>
                <a:spcPts val="600"/>
              </a:spcBef>
              <a:buNone/>
            </a:pPr>
            <a:r>
              <a:rPr lang="en-US" sz="3600" dirty="0" smtClean="0">
                <a:solidFill>
                  <a:srgbClr val="002060"/>
                </a:solidFill>
                <a:ea typeface="ＭＳ Ｐゴシック" pitchFamily="34" charset="-128"/>
              </a:rPr>
              <a:t>	</a:t>
            </a:r>
          </a:p>
          <a:p>
            <a:pPr marL="6350" lvl="1" indent="0">
              <a:spcBef>
                <a:spcPts val="600"/>
              </a:spcBef>
              <a:buNone/>
            </a:pPr>
            <a:endParaRPr lang="en-US" sz="3600" dirty="0">
              <a:solidFill>
                <a:srgbClr val="002060"/>
              </a:solidFill>
              <a:ea typeface="ＭＳ Ｐゴシック" pitchFamily="34" charset="-128"/>
            </a:endParaRPr>
          </a:p>
          <a:p>
            <a:pPr marL="6350" lvl="1" indent="0">
              <a:spcBef>
                <a:spcPts val="600"/>
              </a:spcBef>
              <a:buNone/>
            </a:pPr>
            <a:endParaRPr lang="en-US" sz="3600" dirty="0" smtClean="0">
              <a:solidFill>
                <a:srgbClr val="002060"/>
              </a:solidFill>
              <a:ea typeface="ＭＳ Ｐゴシック" pitchFamily="34" charset="-128"/>
            </a:endParaRPr>
          </a:p>
          <a:p>
            <a:pPr marL="6350" lvl="1" indent="0">
              <a:spcBef>
                <a:spcPts val="600"/>
              </a:spcBef>
              <a:buNone/>
            </a:pPr>
            <a:endParaRPr lang="en-US" sz="3600" dirty="0" smtClean="0">
              <a:solidFill>
                <a:srgbClr val="002060"/>
              </a:solidFill>
              <a:ea typeface="ＭＳ Ｐゴシック" pitchFamily="34" charset="-128"/>
            </a:endParaRPr>
          </a:p>
          <a:p>
            <a:pPr marL="6350" lvl="1" indent="0" algn="ctr">
              <a:spcBef>
                <a:spcPts val="600"/>
              </a:spcBef>
              <a:buNone/>
            </a:pPr>
            <a:endParaRPr lang="en-US" sz="3600" dirty="0" smtClean="0">
              <a:solidFill>
                <a:srgbClr val="002060"/>
              </a:solidFill>
              <a:ea typeface="ＭＳ Ｐゴシック" pitchFamily="34" charset="-128"/>
            </a:endParaRPr>
          </a:p>
          <a:p>
            <a:pPr marL="6350" lvl="1" indent="0" algn="ctr">
              <a:spcBef>
                <a:spcPts val="600"/>
              </a:spcBef>
              <a:buNone/>
            </a:pPr>
            <a:endParaRPr lang="en-US" sz="3600" dirty="0" smtClean="0">
              <a:solidFill>
                <a:srgbClr val="002060"/>
              </a:solidFill>
              <a:ea typeface="ＭＳ Ｐゴシック" pitchFamily="34" charset="-128"/>
            </a:endParaRPr>
          </a:p>
          <a:p>
            <a:pPr marL="6350" lvl="1" indent="0" algn="ctr">
              <a:spcBef>
                <a:spcPts val="600"/>
              </a:spcBef>
              <a:buNone/>
            </a:pPr>
            <a:r>
              <a:rPr lang="en-US" sz="3600" dirty="0" smtClean="0">
                <a:solidFill>
                  <a:srgbClr val="002060"/>
                </a:solidFill>
                <a:ea typeface="ＭＳ Ｐゴシック" pitchFamily="34" charset="-128"/>
              </a:rPr>
              <a:t>April 5–8, 2017</a:t>
            </a:r>
            <a:endParaRPr lang="en-US" sz="3600" dirty="0">
              <a:solidFill>
                <a:srgbClr val="002060"/>
              </a:solidFill>
              <a:ea typeface="ＭＳ Ｐゴシック" pitchFamily="34" charset="-128"/>
            </a:endParaRPr>
          </a:p>
          <a:p>
            <a:pPr marL="6350" lvl="1" indent="0" algn="ctr">
              <a:spcBef>
                <a:spcPts val="600"/>
              </a:spcBef>
              <a:buNone/>
            </a:pPr>
            <a:r>
              <a:rPr lang="en-US" sz="3600" dirty="0" smtClean="0">
                <a:solidFill>
                  <a:srgbClr val="002060"/>
                </a:solidFill>
                <a:ea typeface="ＭＳ Ｐゴシック" pitchFamily="34" charset="-128"/>
              </a:rPr>
              <a:t>San Antonio</a:t>
            </a:r>
            <a:endParaRPr lang="en-US" sz="3600" b="1" dirty="0" smtClean="0">
              <a:solidFill>
                <a:srgbClr val="002060"/>
              </a:solidFill>
              <a:ea typeface="ＭＳ Ｐゴシック" pitchFamily="34" charset="-128"/>
            </a:endParaRPr>
          </a:p>
        </p:txBody>
      </p:sp>
      <p:sp>
        <p:nvSpPr>
          <p:cNvPr id="24581" name="Text Box 5"/>
          <p:cNvSpPr txBox="1">
            <a:spLocks noChangeArrowheads="1"/>
          </p:cNvSpPr>
          <p:nvPr/>
        </p:nvSpPr>
        <p:spPr bwMode="auto">
          <a:xfrm>
            <a:off x="3946525" y="61325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endParaRPr lang="en-US" dirty="0"/>
          </a:p>
        </p:txBody>
      </p:sp>
      <p:pic>
        <p:nvPicPr>
          <p:cNvPr id="2" name="Picture 1"/>
          <p:cNvPicPr>
            <a:picLocks noChangeAspect="1"/>
          </p:cNvPicPr>
          <p:nvPr/>
        </p:nvPicPr>
        <p:blipFill>
          <a:blip r:embed="rId3"/>
          <a:stretch>
            <a:fillRect/>
          </a:stretch>
        </p:blipFill>
        <p:spPr>
          <a:xfrm>
            <a:off x="1280948" y="2362200"/>
            <a:ext cx="6477000" cy="2816779"/>
          </a:xfrm>
          <a:prstGeom prst="rect">
            <a:avLst/>
          </a:prstGeom>
        </p:spPr>
      </p:pic>
    </p:spTree>
    <p:extLst>
      <p:ext uri="{BB962C8B-B14F-4D97-AF65-F5344CB8AC3E}">
        <p14:creationId xmlns:p14="http://schemas.microsoft.com/office/powerpoint/2010/main" val="2508085027"/>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Briars iMATHination 1-24-1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SP Briars plenary">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MSP Briars plenary">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Briars Leaders Session 2</Template>
  <TotalTime>11628</TotalTime>
  <Words>2472</Words>
  <Application>Microsoft Office PowerPoint</Application>
  <PresentationFormat>On-screen Show (4:3)</PresentationFormat>
  <Paragraphs>395</Paragraphs>
  <Slides>64</Slides>
  <Notes>30</Notes>
  <HiddenSlides>0</HiddenSlides>
  <MMClips>0</MMClips>
  <ScaleCrop>false</ScaleCrop>
  <HeadingPairs>
    <vt:vector size="8" baseType="variant">
      <vt:variant>
        <vt:lpstr>Fonts Used</vt:lpstr>
      </vt:variant>
      <vt:variant>
        <vt:i4>11</vt:i4>
      </vt:variant>
      <vt:variant>
        <vt:lpstr>Theme</vt:lpstr>
      </vt:variant>
      <vt:variant>
        <vt:i4>12</vt:i4>
      </vt:variant>
      <vt:variant>
        <vt:lpstr>Embedded OLE Servers</vt:lpstr>
      </vt:variant>
      <vt:variant>
        <vt:i4>1</vt:i4>
      </vt:variant>
      <vt:variant>
        <vt:lpstr>Slide Titles</vt:lpstr>
      </vt:variant>
      <vt:variant>
        <vt:i4>64</vt:i4>
      </vt:variant>
    </vt:vector>
  </HeadingPairs>
  <TitlesOfParts>
    <vt:vector size="88" baseType="lpstr">
      <vt:lpstr>MS PGothic</vt:lpstr>
      <vt:lpstr>MS PGothic</vt:lpstr>
      <vt:lpstr>Arial</vt:lpstr>
      <vt:lpstr>Calibri</vt:lpstr>
      <vt:lpstr>Century Gothic</vt:lpstr>
      <vt:lpstr>Helvetica</vt:lpstr>
      <vt:lpstr>Helvetica</vt:lpstr>
      <vt:lpstr>Times</vt:lpstr>
      <vt:lpstr>Times New Roman</vt:lpstr>
      <vt:lpstr>Verdana</vt:lpstr>
      <vt:lpstr>Wingdings</vt:lpstr>
      <vt:lpstr>Briars iMATHination 1-24-14</vt:lpstr>
      <vt:lpstr>MSP Briars plenary</vt:lpstr>
      <vt:lpstr>Custom Design</vt:lpstr>
      <vt:lpstr>1_Custom Design</vt:lpstr>
      <vt:lpstr>2_Custom Design</vt:lpstr>
      <vt:lpstr>3_Custom Design</vt:lpstr>
      <vt:lpstr>Office Theme</vt:lpstr>
      <vt:lpstr>1_MSP Briars plenary</vt:lpstr>
      <vt:lpstr>4_Custom Design</vt:lpstr>
      <vt:lpstr>5_Custom Design</vt:lpstr>
      <vt:lpstr>6_Custom Design</vt:lpstr>
      <vt:lpstr>7_Custom Design</vt:lpstr>
      <vt:lpstr>Acrobat Document</vt:lpstr>
      <vt:lpstr>From Principles to Actions:  High-Leverage Implementation Actions</vt:lpstr>
      <vt:lpstr>National Council of Teachers of Mathematics www.nctm.org</vt:lpstr>
      <vt:lpstr>National Council of Teachers of Mathematics www.nctm.org</vt:lpstr>
      <vt:lpstr>National Council of Teachers of Mathematics www.nctm.org</vt:lpstr>
      <vt:lpstr>2016 Interactive Institutes</vt:lpstr>
      <vt:lpstr>2016 Interactive Institutes</vt:lpstr>
      <vt:lpstr>NCTM Regional Conferences</vt:lpstr>
      <vt:lpstr>PowerPoint Presentation</vt:lpstr>
      <vt:lpstr>NCTM Conferences www.nctm.org</vt:lpstr>
      <vt:lpstr>PowerPoint Presentation</vt:lpstr>
      <vt:lpstr>Your Feelings Looking Ahead?</vt:lpstr>
      <vt:lpstr>PowerPoint Presentation</vt:lpstr>
      <vt:lpstr>PowerPoint Presentation</vt:lpstr>
      <vt:lpstr>Guiding Principles for School Mathematics  </vt:lpstr>
      <vt:lpstr>Guiding Principles for School Mathematics  </vt:lpstr>
      <vt:lpstr>PowerPoint Presentation</vt:lpstr>
      <vt:lpstr>Incremental Change</vt:lpstr>
      <vt:lpstr>PowerPoint Presentation</vt:lpstr>
      <vt:lpstr>PowerPoint Presentation</vt:lpstr>
      <vt:lpstr>Guiding Principles for School Mathematics  </vt:lpstr>
      <vt:lpstr>Guiding Principles for School Mathematics  </vt:lpstr>
      <vt:lpstr>PowerPoint Presentation</vt:lpstr>
      <vt:lpstr>How Would You Assess This Standard?</vt:lpstr>
      <vt:lpstr>How Would You Assess This Standard?</vt:lpstr>
      <vt:lpstr>How Would You Assess This Standard?</vt:lpstr>
      <vt:lpstr>County Concerns</vt:lpstr>
      <vt:lpstr>County Concerns</vt:lpstr>
      <vt:lpstr>Tasks Clarify Expectations</vt:lpstr>
      <vt:lpstr>Assessments that Support Valid Inferences</vt:lpstr>
      <vt:lpstr>PowerPoint Presentation</vt:lpstr>
      <vt:lpstr>Analyzing Assessment Tasks</vt:lpstr>
      <vt:lpstr>Understanding a Concept</vt:lpstr>
      <vt:lpstr>Common Assessment Planning Process</vt:lpstr>
      <vt:lpstr>http://map.mathshell.org/</vt:lpstr>
      <vt:lpstr>http://www.insidemathematics.org/performance-assessment-tasks </vt:lpstr>
      <vt:lpstr>PowerPoint Presentation</vt:lpstr>
      <vt:lpstr>PowerPoint Presentation</vt:lpstr>
      <vt:lpstr>PowerPoint Presentation</vt:lpstr>
      <vt:lpstr>Facilitate Meaningful  Mathematical Discourse</vt:lpstr>
      <vt:lpstr>Leaves and Caterpillars</vt:lpstr>
      <vt:lpstr>PowerPoint Presentation</vt:lpstr>
      <vt:lpstr>Five Practices for Orchestrating Effective Discussions</vt:lpstr>
      <vt:lpstr>Planning with the Student in Mind</vt:lpstr>
      <vt:lpstr>Access and Equity Principle</vt:lpstr>
      <vt:lpstr>Access and Equity Principle</vt:lpstr>
      <vt:lpstr> Access and Equity Principle</vt:lpstr>
      <vt:lpstr>Self Assessment as a  Mathematics Learner</vt:lpstr>
      <vt:lpstr>Students’ Mathematics Identities</vt:lpstr>
      <vt:lpstr>      Mathematics Identity</vt:lpstr>
      <vt:lpstr>What Messages Are We Sending About Mathematical Identity?</vt:lpstr>
      <vt:lpstr>Four Pillars of Practice to Support Mathematics Identity</vt:lpstr>
      <vt:lpstr>Four Pillars of Practice to Support Mathematics Identity</vt:lpstr>
      <vt:lpstr>Four Pillars of Practice to Support Mathematics Identity</vt:lpstr>
      <vt:lpstr>Four Pillars of Practice to Support Mathematics Identity</vt:lpstr>
      <vt:lpstr>Four Pillars of Practice to Support Mathematics Identity</vt:lpstr>
      <vt:lpstr>Four Pillars of Practice to Support Mathematics Identity</vt:lpstr>
      <vt:lpstr>Promoting Growth Mindsets</vt:lpstr>
      <vt:lpstr>PowerPoint Presentation</vt:lpstr>
      <vt:lpstr>New NCTM Tools Activities with Rigor and Coherence (ARCs)</vt:lpstr>
      <vt:lpstr>PowerPoint Presentation</vt:lpstr>
      <vt:lpstr>www.nctm.org/ARCs/</vt:lpstr>
      <vt:lpstr>PowerPoint Presentation</vt:lpstr>
      <vt:lpstr>PowerPoint Presentation</vt:lpstr>
      <vt:lpstr>Thank You!</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Diane</dc:creator>
  <cp:lastModifiedBy>Diane</cp:lastModifiedBy>
  <cp:revision>517</cp:revision>
  <cp:lastPrinted>2014-07-13T22:31:37Z</cp:lastPrinted>
  <dcterms:created xsi:type="dcterms:W3CDTF">2012-06-19T21:35:03Z</dcterms:created>
  <dcterms:modified xsi:type="dcterms:W3CDTF">2016-04-30T18:13:50Z</dcterms:modified>
</cp:coreProperties>
</file>